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6" r:id="rId2"/>
    <p:sldId id="256" r:id="rId3"/>
    <p:sldId id="257" r:id="rId4"/>
    <p:sldId id="258" r:id="rId5"/>
    <p:sldId id="259" r:id="rId6"/>
    <p:sldId id="260" r:id="rId7"/>
    <p:sldId id="270" r:id="rId8"/>
    <p:sldId id="284" r:id="rId9"/>
    <p:sldId id="272" r:id="rId10"/>
    <p:sldId id="274" r:id="rId11"/>
    <p:sldId id="277" r:id="rId12"/>
    <p:sldId id="278" r:id="rId13"/>
    <p:sldId id="279" r:id="rId14"/>
    <p:sldId id="288" r:id="rId15"/>
    <p:sldId id="280" r:id="rId16"/>
    <p:sldId id="281" r:id="rId17"/>
    <p:sldId id="285" r:id="rId18"/>
    <p:sldId id="282" r:id="rId19"/>
    <p:sldId id="289" r:id="rId20"/>
    <p:sldId id="267" r:id="rId21"/>
    <p:sldId id="268" r:id="rId22"/>
    <p:sldId id="269" r:id="rId23"/>
    <p:sldId id="290" r:id="rId24"/>
    <p:sldId id="261" r:id="rId25"/>
    <p:sldId id="2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0E5EDC-2F64-4C50-9496-E67B8E6548AE}">
          <p14:sldIdLst>
            <p14:sldId id="286"/>
            <p14:sldId id="256"/>
            <p14:sldId id="257"/>
            <p14:sldId id="258"/>
            <p14:sldId id="259"/>
            <p14:sldId id="260"/>
            <p14:sldId id="270"/>
            <p14:sldId id="284"/>
            <p14:sldId id="272"/>
            <p14:sldId id="274"/>
            <p14:sldId id="277"/>
            <p14:sldId id="278"/>
            <p14:sldId id="279"/>
            <p14:sldId id="288"/>
            <p14:sldId id="280"/>
            <p14:sldId id="281"/>
            <p14:sldId id="285"/>
            <p14:sldId id="282"/>
            <p14:sldId id="289"/>
            <p14:sldId id="267"/>
            <p14:sldId id="268"/>
            <p14:sldId id="269"/>
            <p14:sldId id="290"/>
            <p14:sldId id="26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2" autoAdjust="0"/>
  </p:normalViewPr>
  <p:slideViewPr>
    <p:cSldViewPr snapToGrid="0">
      <p:cViewPr varScale="1">
        <p:scale>
          <a:sx n="104" d="100"/>
          <a:sy n="104" d="100"/>
        </p:scale>
        <p:origin x="7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09B7F2-60A1-4637-B99A-DD1BA50810E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B22149B-296A-4B99-8395-D5B72445178A}">
      <dgm:prSet/>
      <dgm:spPr/>
      <dgm:t>
        <a:bodyPr/>
        <a:lstStyle/>
        <a:p>
          <a:pPr>
            <a:defRPr cap="all"/>
          </a:pPr>
          <a:r>
            <a:rPr lang="en-US"/>
            <a:t>Introduction</a:t>
          </a:r>
        </a:p>
      </dgm:t>
    </dgm:pt>
    <dgm:pt modelId="{46238087-C214-4E0E-9CBE-6F47C0A13CEE}" type="parTrans" cxnId="{F65AE95D-781A-41D5-930B-9D3AF5F025AD}">
      <dgm:prSet/>
      <dgm:spPr/>
      <dgm:t>
        <a:bodyPr/>
        <a:lstStyle/>
        <a:p>
          <a:endParaRPr lang="en-US"/>
        </a:p>
      </dgm:t>
    </dgm:pt>
    <dgm:pt modelId="{3B989681-EE54-42B8-AABD-A75C979A41B5}" type="sibTrans" cxnId="{F65AE95D-781A-41D5-930B-9D3AF5F025AD}">
      <dgm:prSet/>
      <dgm:spPr/>
      <dgm:t>
        <a:bodyPr/>
        <a:lstStyle/>
        <a:p>
          <a:endParaRPr lang="en-US"/>
        </a:p>
      </dgm:t>
    </dgm:pt>
    <dgm:pt modelId="{FB896004-9FDA-4B50-A2FE-7DF622B9FB19}">
      <dgm:prSet/>
      <dgm:spPr/>
      <dgm:t>
        <a:bodyPr/>
        <a:lstStyle/>
        <a:p>
          <a:pPr>
            <a:defRPr cap="all"/>
          </a:pPr>
          <a:r>
            <a:rPr lang="en-US"/>
            <a:t>Motivation</a:t>
          </a:r>
        </a:p>
      </dgm:t>
    </dgm:pt>
    <dgm:pt modelId="{600E7B6F-BD01-4C47-AE4D-D43B392D7719}" type="parTrans" cxnId="{6277D847-7056-4810-A48B-0505C5F14A00}">
      <dgm:prSet/>
      <dgm:spPr/>
      <dgm:t>
        <a:bodyPr/>
        <a:lstStyle/>
        <a:p>
          <a:endParaRPr lang="en-US"/>
        </a:p>
      </dgm:t>
    </dgm:pt>
    <dgm:pt modelId="{EC0EA815-41C7-4C61-AAF1-A14FA5FC2FDA}" type="sibTrans" cxnId="{6277D847-7056-4810-A48B-0505C5F14A00}">
      <dgm:prSet/>
      <dgm:spPr/>
      <dgm:t>
        <a:bodyPr/>
        <a:lstStyle/>
        <a:p>
          <a:endParaRPr lang="en-US"/>
        </a:p>
      </dgm:t>
    </dgm:pt>
    <dgm:pt modelId="{7269F681-437B-4ACF-B4DC-5B52214D186B}">
      <dgm:prSet/>
      <dgm:spPr/>
      <dgm:t>
        <a:bodyPr/>
        <a:lstStyle/>
        <a:p>
          <a:pPr>
            <a:defRPr cap="all"/>
          </a:pPr>
          <a:r>
            <a:rPr lang="en-US"/>
            <a:t>Project Implementation</a:t>
          </a:r>
        </a:p>
      </dgm:t>
    </dgm:pt>
    <dgm:pt modelId="{75A13B1F-9FC4-4DB0-8FD2-027209291DFA}" type="parTrans" cxnId="{DA45248D-82A3-4CED-B07A-B759DD75BBE5}">
      <dgm:prSet/>
      <dgm:spPr/>
      <dgm:t>
        <a:bodyPr/>
        <a:lstStyle/>
        <a:p>
          <a:endParaRPr lang="en-US"/>
        </a:p>
      </dgm:t>
    </dgm:pt>
    <dgm:pt modelId="{4FB17184-12BE-4134-8711-94DEE8D34C55}" type="sibTrans" cxnId="{DA45248D-82A3-4CED-B07A-B759DD75BBE5}">
      <dgm:prSet/>
      <dgm:spPr/>
      <dgm:t>
        <a:bodyPr/>
        <a:lstStyle/>
        <a:p>
          <a:endParaRPr lang="en-US"/>
        </a:p>
      </dgm:t>
    </dgm:pt>
    <dgm:pt modelId="{3221EF6F-A95D-4A84-9DBA-A81B935BB4FD}">
      <dgm:prSet/>
      <dgm:spPr/>
      <dgm:t>
        <a:bodyPr/>
        <a:lstStyle/>
        <a:p>
          <a:pPr>
            <a:defRPr cap="all"/>
          </a:pPr>
          <a:r>
            <a:rPr lang="en-US"/>
            <a:t>Result and Discussion</a:t>
          </a:r>
        </a:p>
      </dgm:t>
    </dgm:pt>
    <dgm:pt modelId="{8635C48C-4959-42DB-A6E1-440191769027}" type="parTrans" cxnId="{0F346EA7-0546-407C-9987-DD57CC0D6E5D}">
      <dgm:prSet/>
      <dgm:spPr/>
      <dgm:t>
        <a:bodyPr/>
        <a:lstStyle/>
        <a:p>
          <a:endParaRPr lang="en-US"/>
        </a:p>
      </dgm:t>
    </dgm:pt>
    <dgm:pt modelId="{09698598-3C58-492E-B3CA-F0501A103F3F}" type="sibTrans" cxnId="{0F346EA7-0546-407C-9987-DD57CC0D6E5D}">
      <dgm:prSet/>
      <dgm:spPr/>
      <dgm:t>
        <a:bodyPr/>
        <a:lstStyle/>
        <a:p>
          <a:endParaRPr lang="en-US"/>
        </a:p>
      </dgm:t>
    </dgm:pt>
    <dgm:pt modelId="{755DDEF5-47D5-493C-B132-672D646995DD}">
      <dgm:prSet/>
      <dgm:spPr/>
      <dgm:t>
        <a:bodyPr/>
        <a:lstStyle/>
        <a:p>
          <a:pPr>
            <a:defRPr cap="all"/>
          </a:pPr>
          <a:r>
            <a:rPr lang="en-US"/>
            <a:t>Future Work</a:t>
          </a:r>
        </a:p>
      </dgm:t>
    </dgm:pt>
    <dgm:pt modelId="{01315040-F301-4333-B9B1-7BFB01089BE0}" type="parTrans" cxnId="{C0BFE73D-980A-4AAD-A85A-BEDCD06DD235}">
      <dgm:prSet/>
      <dgm:spPr/>
      <dgm:t>
        <a:bodyPr/>
        <a:lstStyle/>
        <a:p>
          <a:endParaRPr lang="en-US"/>
        </a:p>
      </dgm:t>
    </dgm:pt>
    <dgm:pt modelId="{EA4280CC-2342-46B1-9F80-EA481C983841}" type="sibTrans" cxnId="{C0BFE73D-980A-4AAD-A85A-BEDCD06DD235}">
      <dgm:prSet/>
      <dgm:spPr/>
      <dgm:t>
        <a:bodyPr/>
        <a:lstStyle/>
        <a:p>
          <a:endParaRPr lang="en-US"/>
        </a:p>
      </dgm:t>
    </dgm:pt>
    <dgm:pt modelId="{7DCB38C6-6B6F-4A12-95D0-ED3AC178AA3A}">
      <dgm:prSet/>
      <dgm:spPr/>
      <dgm:t>
        <a:bodyPr/>
        <a:lstStyle/>
        <a:p>
          <a:pPr>
            <a:defRPr cap="all"/>
          </a:pPr>
          <a:r>
            <a:rPr lang="en-US"/>
            <a:t>References</a:t>
          </a:r>
        </a:p>
      </dgm:t>
    </dgm:pt>
    <dgm:pt modelId="{0A30324E-23EA-4962-85D0-99E065B2289C}" type="parTrans" cxnId="{E3978838-92BC-48E9-8F30-76CE4AB0B181}">
      <dgm:prSet/>
      <dgm:spPr/>
      <dgm:t>
        <a:bodyPr/>
        <a:lstStyle/>
        <a:p>
          <a:endParaRPr lang="en-US"/>
        </a:p>
      </dgm:t>
    </dgm:pt>
    <dgm:pt modelId="{E4743C67-8E0F-403B-B992-EA2F3BFFD50D}" type="sibTrans" cxnId="{E3978838-92BC-48E9-8F30-76CE4AB0B181}">
      <dgm:prSet/>
      <dgm:spPr/>
      <dgm:t>
        <a:bodyPr/>
        <a:lstStyle/>
        <a:p>
          <a:endParaRPr lang="en-US"/>
        </a:p>
      </dgm:t>
    </dgm:pt>
    <dgm:pt modelId="{EE829C4F-32A7-407B-B3F5-72CDF19C216A}" type="pres">
      <dgm:prSet presAssocID="{FB09B7F2-60A1-4637-B99A-DD1BA50810E1}" presName="root" presStyleCnt="0">
        <dgm:presLayoutVars>
          <dgm:dir/>
          <dgm:resizeHandles val="exact"/>
        </dgm:presLayoutVars>
      </dgm:prSet>
      <dgm:spPr/>
    </dgm:pt>
    <dgm:pt modelId="{145E7A75-550D-45BB-AFDD-512DAFB4BB32}" type="pres">
      <dgm:prSet presAssocID="{EB22149B-296A-4B99-8395-D5B72445178A}" presName="compNode" presStyleCnt="0"/>
      <dgm:spPr/>
    </dgm:pt>
    <dgm:pt modelId="{A1B5EB15-8904-4496-A592-9AEA6C68897E}" type="pres">
      <dgm:prSet presAssocID="{EB22149B-296A-4B99-8395-D5B72445178A}" presName="iconBgRect" presStyleLbl="bgShp" presStyleIdx="0" presStyleCnt="6"/>
      <dgm:spPr/>
    </dgm:pt>
    <dgm:pt modelId="{24EB4F3B-07BE-4818-BF7B-AFD6BD18510F}" type="pres">
      <dgm:prSet presAssocID="{EB22149B-296A-4B99-8395-D5B72445178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30558207-5F8A-4A23-BC90-43DA2987AF82}" type="pres">
      <dgm:prSet presAssocID="{EB22149B-296A-4B99-8395-D5B72445178A}" presName="spaceRect" presStyleCnt="0"/>
      <dgm:spPr/>
    </dgm:pt>
    <dgm:pt modelId="{0B2B1EF3-8D16-4819-A02B-D25AFB61EF5D}" type="pres">
      <dgm:prSet presAssocID="{EB22149B-296A-4B99-8395-D5B72445178A}" presName="textRect" presStyleLbl="revTx" presStyleIdx="0" presStyleCnt="6">
        <dgm:presLayoutVars>
          <dgm:chMax val="1"/>
          <dgm:chPref val="1"/>
        </dgm:presLayoutVars>
      </dgm:prSet>
      <dgm:spPr/>
    </dgm:pt>
    <dgm:pt modelId="{E38B882C-02EB-48ED-8CED-24659E510206}" type="pres">
      <dgm:prSet presAssocID="{3B989681-EE54-42B8-AABD-A75C979A41B5}" presName="sibTrans" presStyleCnt="0"/>
      <dgm:spPr/>
    </dgm:pt>
    <dgm:pt modelId="{D039DB34-FBCB-4C80-A3D9-3F1DED345A74}" type="pres">
      <dgm:prSet presAssocID="{FB896004-9FDA-4B50-A2FE-7DF622B9FB19}" presName="compNode" presStyleCnt="0"/>
      <dgm:spPr/>
    </dgm:pt>
    <dgm:pt modelId="{1188E2F9-305B-46AB-9DEC-ACE032806725}" type="pres">
      <dgm:prSet presAssocID="{FB896004-9FDA-4B50-A2FE-7DF622B9FB19}" presName="iconBgRect" presStyleLbl="bgShp" presStyleIdx="1" presStyleCnt="6"/>
      <dgm:spPr/>
    </dgm:pt>
    <dgm:pt modelId="{249150C2-4793-4818-BE1D-E78084003148}" type="pres">
      <dgm:prSet presAssocID="{FB896004-9FDA-4B50-A2FE-7DF622B9FB1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37D2E91B-7F37-4DD6-8C15-FE78D32A0C38}" type="pres">
      <dgm:prSet presAssocID="{FB896004-9FDA-4B50-A2FE-7DF622B9FB19}" presName="spaceRect" presStyleCnt="0"/>
      <dgm:spPr/>
    </dgm:pt>
    <dgm:pt modelId="{F62C9FCF-03F0-4096-8223-8B7B5875FB9C}" type="pres">
      <dgm:prSet presAssocID="{FB896004-9FDA-4B50-A2FE-7DF622B9FB19}" presName="textRect" presStyleLbl="revTx" presStyleIdx="1" presStyleCnt="6">
        <dgm:presLayoutVars>
          <dgm:chMax val="1"/>
          <dgm:chPref val="1"/>
        </dgm:presLayoutVars>
      </dgm:prSet>
      <dgm:spPr/>
    </dgm:pt>
    <dgm:pt modelId="{64D9A796-65A8-4FFE-8FFE-BF960E9B0AC8}" type="pres">
      <dgm:prSet presAssocID="{EC0EA815-41C7-4C61-AAF1-A14FA5FC2FDA}" presName="sibTrans" presStyleCnt="0"/>
      <dgm:spPr/>
    </dgm:pt>
    <dgm:pt modelId="{62F82AB7-A718-415F-9D5D-199541F00F4B}" type="pres">
      <dgm:prSet presAssocID="{7269F681-437B-4ACF-B4DC-5B52214D186B}" presName="compNode" presStyleCnt="0"/>
      <dgm:spPr/>
    </dgm:pt>
    <dgm:pt modelId="{7271CF10-B9D7-4F92-B01A-F7A72469E439}" type="pres">
      <dgm:prSet presAssocID="{7269F681-437B-4ACF-B4DC-5B52214D186B}" presName="iconBgRect" presStyleLbl="bgShp" presStyleIdx="2" presStyleCnt="6"/>
      <dgm:spPr/>
    </dgm:pt>
    <dgm:pt modelId="{6143E0BD-36B7-4543-AF3D-E88E6D53C0D5}" type="pres">
      <dgm:prSet presAssocID="{7269F681-437B-4ACF-B4DC-5B52214D186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DFE0BE1F-EBE7-49BA-9CF1-6555ACB2755F}" type="pres">
      <dgm:prSet presAssocID="{7269F681-437B-4ACF-B4DC-5B52214D186B}" presName="spaceRect" presStyleCnt="0"/>
      <dgm:spPr/>
    </dgm:pt>
    <dgm:pt modelId="{305C26F9-3F10-4FF8-B72B-2FCD2C3CD408}" type="pres">
      <dgm:prSet presAssocID="{7269F681-437B-4ACF-B4DC-5B52214D186B}" presName="textRect" presStyleLbl="revTx" presStyleIdx="2" presStyleCnt="6">
        <dgm:presLayoutVars>
          <dgm:chMax val="1"/>
          <dgm:chPref val="1"/>
        </dgm:presLayoutVars>
      </dgm:prSet>
      <dgm:spPr/>
    </dgm:pt>
    <dgm:pt modelId="{05D840A3-8784-4267-A3A1-30A4628404DA}" type="pres">
      <dgm:prSet presAssocID="{4FB17184-12BE-4134-8711-94DEE8D34C55}" presName="sibTrans" presStyleCnt="0"/>
      <dgm:spPr/>
    </dgm:pt>
    <dgm:pt modelId="{01A72974-768C-43AE-8262-9AAD0A81425F}" type="pres">
      <dgm:prSet presAssocID="{3221EF6F-A95D-4A84-9DBA-A81B935BB4FD}" presName="compNode" presStyleCnt="0"/>
      <dgm:spPr/>
    </dgm:pt>
    <dgm:pt modelId="{175A1B88-FB07-4945-B048-5146D3C6A37F}" type="pres">
      <dgm:prSet presAssocID="{3221EF6F-A95D-4A84-9DBA-A81B935BB4FD}" presName="iconBgRect" presStyleLbl="bgShp" presStyleIdx="3" presStyleCnt="6"/>
      <dgm:spPr/>
    </dgm:pt>
    <dgm:pt modelId="{A80ABFD6-4503-492B-93DE-8CD992E8C9D0}" type="pres">
      <dgm:prSet presAssocID="{3221EF6F-A95D-4A84-9DBA-A81B935BB4F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ent"/>
        </a:ext>
      </dgm:extLst>
    </dgm:pt>
    <dgm:pt modelId="{36C9F732-5789-49F4-BC72-888B7BB905C0}" type="pres">
      <dgm:prSet presAssocID="{3221EF6F-A95D-4A84-9DBA-A81B935BB4FD}" presName="spaceRect" presStyleCnt="0"/>
      <dgm:spPr/>
    </dgm:pt>
    <dgm:pt modelId="{D09D7B20-A13F-47FF-B597-E982F6EB5932}" type="pres">
      <dgm:prSet presAssocID="{3221EF6F-A95D-4A84-9DBA-A81B935BB4FD}" presName="textRect" presStyleLbl="revTx" presStyleIdx="3" presStyleCnt="6">
        <dgm:presLayoutVars>
          <dgm:chMax val="1"/>
          <dgm:chPref val="1"/>
        </dgm:presLayoutVars>
      </dgm:prSet>
      <dgm:spPr/>
    </dgm:pt>
    <dgm:pt modelId="{12D0D982-96DC-4F02-B691-568256CEF834}" type="pres">
      <dgm:prSet presAssocID="{09698598-3C58-492E-B3CA-F0501A103F3F}" presName="sibTrans" presStyleCnt="0"/>
      <dgm:spPr/>
    </dgm:pt>
    <dgm:pt modelId="{62BE7976-02A6-46FA-91D8-8B8E788E2889}" type="pres">
      <dgm:prSet presAssocID="{755DDEF5-47D5-493C-B132-672D646995DD}" presName="compNode" presStyleCnt="0"/>
      <dgm:spPr/>
    </dgm:pt>
    <dgm:pt modelId="{E7FB8B5A-A164-454B-BFE0-6EC5115AD627}" type="pres">
      <dgm:prSet presAssocID="{755DDEF5-47D5-493C-B132-672D646995DD}" presName="iconBgRect" presStyleLbl="bgShp" presStyleIdx="4" presStyleCnt="6"/>
      <dgm:spPr/>
    </dgm:pt>
    <dgm:pt modelId="{2551F933-7AF2-4856-B5CF-180C7EE9C7A9}" type="pres">
      <dgm:prSet presAssocID="{755DDEF5-47D5-493C-B132-672D646995D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8FC47C05-D39E-457F-899B-C50D99A838E4}" type="pres">
      <dgm:prSet presAssocID="{755DDEF5-47D5-493C-B132-672D646995DD}" presName="spaceRect" presStyleCnt="0"/>
      <dgm:spPr/>
    </dgm:pt>
    <dgm:pt modelId="{86EC50D8-EADB-4F96-AA9C-D54483ADB6D5}" type="pres">
      <dgm:prSet presAssocID="{755DDEF5-47D5-493C-B132-672D646995DD}" presName="textRect" presStyleLbl="revTx" presStyleIdx="4" presStyleCnt="6">
        <dgm:presLayoutVars>
          <dgm:chMax val="1"/>
          <dgm:chPref val="1"/>
        </dgm:presLayoutVars>
      </dgm:prSet>
      <dgm:spPr/>
    </dgm:pt>
    <dgm:pt modelId="{C26FB6E6-02B9-4EAD-93D2-76994F6ADF12}" type="pres">
      <dgm:prSet presAssocID="{EA4280CC-2342-46B1-9F80-EA481C983841}" presName="sibTrans" presStyleCnt="0"/>
      <dgm:spPr/>
    </dgm:pt>
    <dgm:pt modelId="{5C08CA65-9663-4E2D-A0E7-900B0CA2C703}" type="pres">
      <dgm:prSet presAssocID="{7DCB38C6-6B6F-4A12-95D0-ED3AC178AA3A}" presName="compNode" presStyleCnt="0"/>
      <dgm:spPr/>
    </dgm:pt>
    <dgm:pt modelId="{3F22C81A-9BD6-4805-BD09-4061A73FD96F}" type="pres">
      <dgm:prSet presAssocID="{7DCB38C6-6B6F-4A12-95D0-ED3AC178AA3A}" presName="iconBgRect" presStyleLbl="bgShp" presStyleIdx="5" presStyleCnt="6"/>
      <dgm:spPr/>
    </dgm:pt>
    <dgm:pt modelId="{27503BBE-AD6A-49BC-A76E-D2162306114C}" type="pres">
      <dgm:prSet presAssocID="{7DCB38C6-6B6F-4A12-95D0-ED3AC178AA3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D1770F40-CDE3-4F1C-ACFC-269183A90801}" type="pres">
      <dgm:prSet presAssocID="{7DCB38C6-6B6F-4A12-95D0-ED3AC178AA3A}" presName="spaceRect" presStyleCnt="0"/>
      <dgm:spPr/>
    </dgm:pt>
    <dgm:pt modelId="{55E60F2F-2001-4CF2-A9A2-773556C93A3C}" type="pres">
      <dgm:prSet presAssocID="{7DCB38C6-6B6F-4A12-95D0-ED3AC178AA3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5CFF823-361E-4D3F-B494-502392B4DD4D}" type="presOf" srcId="{7269F681-437B-4ACF-B4DC-5B52214D186B}" destId="{305C26F9-3F10-4FF8-B72B-2FCD2C3CD408}" srcOrd="0" destOrd="0" presId="urn:microsoft.com/office/officeart/2018/5/layout/IconCircleLabelList"/>
    <dgm:cxn modelId="{68D27725-D7DB-4035-A486-26409D0CEA25}" type="presOf" srcId="{FB896004-9FDA-4B50-A2FE-7DF622B9FB19}" destId="{F62C9FCF-03F0-4096-8223-8B7B5875FB9C}" srcOrd="0" destOrd="0" presId="urn:microsoft.com/office/officeart/2018/5/layout/IconCircleLabelList"/>
    <dgm:cxn modelId="{D46F6136-FDA7-486B-A045-0F9C2DEF1ED7}" type="presOf" srcId="{3221EF6F-A95D-4A84-9DBA-A81B935BB4FD}" destId="{D09D7B20-A13F-47FF-B597-E982F6EB5932}" srcOrd="0" destOrd="0" presId="urn:microsoft.com/office/officeart/2018/5/layout/IconCircleLabelList"/>
    <dgm:cxn modelId="{E3978838-92BC-48E9-8F30-76CE4AB0B181}" srcId="{FB09B7F2-60A1-4637-B99A-DD1BA50810E1}" destId="{7DCB38C6-6B6F-4A12-95D0-ED3AC178AA3A}" srcOrd="5" destOrd="0" parTransId="{0A30324E-23EA-4962-85D0-99E065B2289C}" sibTransId="{E4743C67-8E0F-403B-B992-EA2F3BFFD50D}"/>
    <dgm:cxn modelId="{2E7E0A3A-80CF-45F3-8FCF-382E97557F84}" type="presOf" srcId="{FB09B7F2-60A1-4637-B99A-DD1BA50810E1}" destId="{EE829C4F-32A7-407B-B3F5-72CDF19C216A}" srcOrd="0" destOrd="0" presId="urn:microsoft.com/office/officeart/2018/5/layout/IconCircleLabelList"/>
    <dgm:cxn modelId="{C0BFE73D-980A-4AAD-A85A-BEDCD06DD235}" srcId="{FB09B7F2-60A1-4637-B99A-DD1BA50810E1}" destId="{755DDEF5-47D5-493C-B132-672D646995DD}" srcOrd="4" destOrd="0" parTransId="{01315040-F301-4333-B9B1-7BFB01089BE0}" sibTransId="{EA4280CC-2342-46B1-9F80-EA481C983841}"/>
    <dgm:cxn modelId="{F65AE95D-781A-41D5-930B-9D3AF5F025AD}" srcId="{FB09B7F2-60A1-4637-B99A-DD1BA50810E1}" destId="{EB22149B-296A-4B99-8395-D5B72445178A}" srcOrd="0" destOrd="0" parTransId="{46238087-C214-4E0E-9CBE-6F47C0A13CEE}" sibTransId="{3B989681-EE54-42B8-AABD-A75C979A41B5}"/>
    <dgm:cxn modelId="{8B128945-8597-4F6E-9735-9829D9983BEB}" type="presOf" srcId="{7DCB38C6-6B6F-4A12-95D0-ED3AC178AA3A}" destId="{55E60F2F-2001-4CF2-A9A2-773556C93A3C}" srcOrd="0" destOrd="0" presId="urn:microsoft.com/office/officeart/2018/5/layout/IconCircleLabelList"/>
    <dgm:cxn modelId="{6277D847-7056-4810-A48B-0505C5F14A00}" srcId="{FB09B7F2-60A1-4637-B99A-DD1BA50810E1}" destId="{FB896004-9FDA-4B50-A2FE-7DF622B9FB19}" srcOrd="1" destOrd="0" parTransId="{600E7B6F-BD01-4C47-AE4D-D43B392D7719}" sibTransId="{EC0EA815-41C7-4C61-AAF1-A14FA5FC2FDA}"/>
    <dgm:cxn modelId="{06A8578B-682E-43A7-A406-A1C0BD315D16}" type="presOf" srcId="{755DDEF5-47D5-493C-B132-672D646995DD}" destId="{86EC50D8-EADB-4F96-AA9C-D54483ADB6D5}" srcOrd="0" destOrd="0" presId="urn:microsoft.com/office/officeart/2018/5/layout/IconCircleLabelList"/>
    <dgm:cxn modelId="{DA45248D-82A3-4CED-B07A-B759DD75BBE5}" srcId="{FB09B7F2-60A1-4637-B99A-DD1BA50810E1}" destId="{7269F681-437B-4ACF-B4DC-5B52214D186B}" srcOrd="2" destOrd="0" parTransId="{75A13B1F-9FC4-4DB0-8FD2-027209291DFA}" sibTransId="{4FB17184-12BE-4134-8711-94DEE8D34C55}"/>
    <dgm:cxn modelId="{0F346EA7-0546-407C-9987-DD57CC0D6E5D}" srcId="{FB09B7F2-60A1-4637-B99A-DD1BA50810E1}" destId="{3221EF6F-A95D-4A84-9DBA-A81B935BB4FD}" srcOrd="3" destOrd="0" parTransId="{8635C48C-4959-42DB-A6E1-440191769027}" sibTransId="{09698598-3C58-492E-B3CA-F0501A103F3F}"/>
    <dgm:cxn modelId="{6284DACA-637A-489B-823C-34CB2D519637}" type="presOf" srcId="{EB22149B-296A-4B99-8395-D5B72445178A}" destId="{0B2B1EF3-8D16-4819-A02B-D25AFB61EF5D}" srcOrd="0" destOrd="0" presId="urn:microsoft.com/office/officeart/2018/5/layout/IconCircleLabelList"/>
    <dgm:cxn modelId="{9293B347-AC14-4672-8F63-9CE0F5CA28A5}" type="presParOf" srcId="{EE829C4F-32A7-407B-B3F5-72CDF19C216A}" destId="{145E7A75-550D-45BB-AFDD-512DAFB4BB32}" srcOrd="0" destOrd="0" presId="urn:microsoft.com/office/officeart/2018/5/layout/IconCircleLabelList"/>
    <dgm:cxn modelId="{6F800C93-27F1-4B8A-8F16-1FFC2EFD7790}" type="presParOf" srcId="{145E7A75-550D-45BB-AFDD-512DAFB4BB32}" destId="{A1B5EB15-8904-4496-A592-9AEA6C68897E}" srcOrd="0" destOrd="0" presId="urn:microsoft.com/office/officeart/2018/5/layout/IconCircleLabelList"/>
    <dgm:cxn modelId="{373DBBE8-170C-48AB-AAD3-2D220889AEC8}" type="presParOf" srcId="{145E7A75-550D-45BB-AFDD-512DAFB4BB32}" destId="{24EB4F3B-07BE-4818-BF7B-AFD6BD18510F}" srcOrd="1" destOrd="0" presId="urn:microsoft.com/office/officeart/2018/5/layout/IconCircleLabelList"/>
    <dgm:cxn modelId="{C3669386-B60C-4C9A-9C82-A49939A48036}" type="presParOf" srcId="{145E7A75-550D-45BB-AFDD-512DAFB4BB32}" destId="{30558207-5F8A-4A23-BC90-43DA2987AF82}" srcOrd="2" destOrd="0" presId="urn:microsoft.com/office/officeart/2018/5/layout/IconCircleLabelList"/>
    <dgm:cxn modelId="{8ADFC18E-2570-4679-B516-04396DA9645A}" type="presParOf" srcId="{145E7A75-550D-45BB-AFDD-512DAFB4BB32}" destId="{0B2B1EF3-8D16-4819-A02B-D25AFB61EF5D}" srcOrd="3" destOrd="0" presId="urn:microsoft.com/office/officeart/2018/5/layout/IconCircleLabelList"/>
    <dgm:cxn modelId="{EB96D9F4-AE49-449B-9ADA-984C7B0E6F1B}" type="presParOf" srcId="{EE829C4F-32A7-407B-B3F5-72CDF19C216A}" destId="{E38B882C-02EB-48ED-8CED-24659E510206}" srcOrd="1" destOrd="0" presId="urn:microsoft.com/office/officeart/2018/5/layout/IconCircleLabelList"/>
    <dgm:cxn modelId="{E57B099B-E7D8-4582-B1A1-6D53BFD9BD5D}" type="presParOf" srcId="{EE829C4F-32A7-407B-B3F5-72CDF19C216A}" destId="{D039DB34-FBCB-4C80-A3D9-3F1DED345A74}" srcOrd="2" destOrd="0" presId="urn:microsoft.com/office/officeart/2018/5/layout/IconCircleLabelList"/>
    <dgm:cxn modelId="{A90AA3A4-DF69-40E2-8D58-E62D629B7EAF}" type="presParOf" srcId="{D039DB34-FBCB-4C80-A3D9-3F1DED345A74}" destId="{1188E2F9-305B-46AB-9DEC-ACE032806725}" srcOrd="0" destOrd="0" presId="urn:microsoft.com/office/officeart/2018/5/layout/IconCircleLabelList"/>
    <dgm:cxn modelId="{02D339CF-A214-4033-BF0D-D03D2589B5AA}" type="presParOf" srcId="{D039DB34-FBCB-4C80-A3D9-3F1DED345A74}" destId="{249150C2-4793-4818-BE1D-E78084003148}" srcOrd="1" destOrd="0" presId="urn:microsoft.com/office/officeart/2018/5/layout/IconCircleLabelList"/>
    <dgm:cxn modelId="{CF211EA6-420E-4463-9BA5-E13F51AF4077}" type="presParOf" srcId="{D039DB34-FBCB-4C80-A3D9-3F1DED345A74}" destId="{37D2E91B-7F37-4DD6-8C15-FE78D32A0C38}" srcOrd="2" destOrd="0" presId="urn:microsoft.com/office/officeart/2018/5/layout/IconCircleLabelList"/>
    <dgm:cxn modelId="{2CDF94A9-0767-45B4-A210-69462CF42E43}" type="presParOf" srcId="{D039DB34-FBCB-4C80-A3D9-3F1DED345A74}" destId="{F62C9FCF-03F0-4096-8223-8B7B5875FB9C}" srcOrd="3" destOrd="0" presId="urn:microsoft.com/office/officeart/2018/5/layout/IconCircleLabelList"/>
    <dgm:cxn modelId="{67A0222C-CBA9-4917-9B73-94CFB0811263}" type="presParOf" srcId="{EE829C4F-32A7-407B-B3F5-72CDF19C216A}" destId="{64D9A796-65A8-4FFE-8FFE-BF960E9B0AC8}" srcOrd="3" destOrd="0" presId="urn:microsoft.com/office/officeart/2018/5/layout/IconCircleLabelList"/>
    <dgm:cxn modelId="{31D00257-93C7-449D-976C-47ACE731EDAA}" type="presParOf" srcId="{EE829C4F-32A7-407B-B3F5-72CDF19C216A}" destId="{62F82AB7-A718-415F-9D5D-199541F00F4B}" srcOrd="4" destOrd="0" presId="urn:microsoft.com/office/officeart/2018/5/layout/IconCircleLabelList"/>
    <dgm:cxn modelId="{5CDEE4C2-934D-457D-A16C-33465220975F}" type="presParOf" srcId="{62F82AB7-A718-415F-9D5D-199541F00F4B}" destId="{7271CF10-B9D7-4F92-B01A-F7A72469E439}" srcOrd="0" destOrd="0" presId="urn:microsoft.com/office/officeart/2018/5/layout/IconCircleLabelList"/>
    <dgm:cxn modelId="{7B713BDC-6CAD-4B7E-B247-3F13E70B80D7}" type="presParOf" srcId="{62F82AB7-A718-415F-9D5D-199541F00F4B}" destId="{6143E0BD-36B7-4543-AF3D-E88E6D53C0D5}" srcOrd="1" destOrd="0" presId="urn:microsoft.com/office/officeart/2018/5/layout/IconCircleLabelList"/>
    <dgm:cxn modelId="{42B9FFEF-3B46-424B-9EFF-F29DA9026BB3}" type="presParOf" srcId="{62F82AB7-A718-415F-9D5D-199541F00F4B}" destId="{DFE0BE1F-EBE7-49BA-9CF1-6555ACB2755F}" srcOrd="2" destOrd="0" presId="urn:microsoft.com/office/officeart/2018/5/layout/IconCircleLabelList"/>
    <dgm:cxn modelId="{B30DFBDB-8904-4AE1-945E-4CA2DED55D00}" type="presParOf" srcId="{62F82AB7-A718-415F-9D5D-199541F00F4B}" destId="{305C26F9-3F10-4FF8-B72B-2FCD2C3CD408}" srcOrd="3" destOrd="0" presId="urn:microsoft.com/office/officeart/2018/5/layout/IconCircleLabelList"/>
    <dgm:cxn modelId="{AFA0F29F-0795-4DB8-870F-E39527061DAB}" type="presParOf" srcId="{EE829C4F-32A7-407B-B3F5-72CDF19C216A}" destId="{05D840A3-8784-4267-A3A1-30A4628404DA}" srcOrd="5" destOrd="0" presId="urn:microsoft.com/office/officeart/2018/5/layout/IconCircleLabelList"/>
    <dgm:cxn modelId="{6290A2A8-1F42-42B9-A1E1-6E43E2FA4C4B}" type="presParOf" srcId="{EE829C4F-32A7-407B-B3F5-72CDF19C216A}" destId="{01A72974-768C-43AE-8262-9AAD0A81425F}" srcOrd="6" destOrd="0" presId="urn:microsoft.com/office/officeart/2018/5/layout/IconCircleLabelList"/>
    <dgm:cxn modelId="{3CD22A6B-000C-4FC0-86B9-0A2145F8A62E}" type="presParOf" srcId="{01A72974-768C-43AE-8262-9AAD0A81425F}" destId="{175A1B88-FB07-4945-B048-5146D3C6A37F}" srcOrd="0" destOrd="0" presId="urn:microsoft.com/office/officeart/2018/5/layout/IconCircleLabelList"/>
    <dgm:cxn modelId="{C2132FBA-1403-4651-A921-EB4A3CB0B03E}" type="presParOf" srcId="{01A72974-768C-43AE-8262-9AAD0A81425F}" destId="{A80ABFD6-4503-492B-93DE-8CD992E8C9D0}" srcOrd="1" destOrd="0" presId="urn:microsoft.com/office/officeart/2018/5/layout/IconCircleLabelList"/>
    <dgm:cxn modelId="{6FF550BD-5BDB-4FEF-BB21-E3FDC071B3BD}" type="presParOf" srcId="{01A72974-768C-43AE-8262-9AAD0A81425F}" destId="{36C9F732-5789-49F4-BC72-888B7BB905C0}" srcOrd="2" destOrd="0" presId="urn:microsoft.com/office/officeart/2018/5/layout/IconCircleLabelList"/>
    <dgm:cxn modelId="{74934716-1D09-4863-B1FB-1B286C67F367}" type="presParOf" srcId="{01A72974-768C-43AE-8262-9AAD0A81425F}" destId="{D09D7B20-A13F-47FF-B597-E982F6EB5932}" srcOrd="3" destOrd="0" presId="urn:microsoft.com/office/officeart/2018/5/layout/IconCircleLabelList"/>
    <dgm:cxn modelId="{718528E3-2A15-422A-A189-87B8F6AE8F81}" type="presParOf" srcId="{EE829C4F-32A7-407B-B3F5-72CDF19C216A}" destId="{12D0D982-96DC-4F02-B691-568256CEF834}" srcOrd="7" destOrd="0" presId="urn:microsoft.com/office/officeart/2018/5/layout/IconCircleLabelList"/>
    <dgm:cxn modelId="{6B221B56-B7CE-4700-B32C-8EEADF891FF7}" type="presParOf" srcId="{EE829C4F-32A7-407B-B3F5-72CDF19C216A}" destId="{62BE7976-02A6-46FA-91D8-8B8E788E2889}" srcOrd="8" destOrd="0" presId="urn:microsoft.com/office/officeart/2018/5/layout/IconCircleLabelList"/>
    <dgm:cxn modelId="{6C11C087-3800-46E2-9253-BAF480E2E38B}" type="presParOf" srcId="{62BE7976-02A6-46FA-91D8-8B8E788E2889}" destId="{E7FB8B5A-A164-454B-BFE0-6EC5115AD627}" srcOrd="0" destOrd="0" presId="urn:microsoft.com/office/officeart/2018/5/layout/IconCircleLabelList"/>
    <dgm:cxn modelId="{E4CF27B2-F5C4-4287-9240-B0CA3929384F}" type="presParOf" srcId="{62BE7976-02A6-46FA-91D8-8B8E788E2889}" destId="{2551F933-7AF2-4856-B5CF-180C7EE9C7A9}" srcOrd="1" destOrd="0" presId="urn:microsoft.com/office/officeart/2018/5/layout/IconCircleLabelList"/>
    <dgm:cxn modelId="{29673FB0-2C5D-4C97-9BC7-F6E077102EC1}" type="presParOf" srcId="{62BE7976-02A6-46FA-91D8-8B8E788E2889}" destId="{8FC47C05-D39E-457F-899B-C50D99A838E4}" srcOrd="2" destOrd="0" presId="urn:microsoft.com/office/officeart/2018/5/layout/IconCircleLabelList"/>
    <dgm:cxn modelId="{FB709BFE-E79C-4EA1-8E05-B546F0265E10}" type="presParOf" srcId="{62BE7976-02A6-46FA-91D8-8B8E788E2889}" destId="{86EC50D8-EADB-4F96-AA9C-D54483ADB6D5}" srcOrd="3" destOrd="0" presId="urn:microsoft.com/office/officeart/2018/5/layout/IconCircleLabelList"/>
    <dgm:cxn modelId="{DD1045D6-282B-4710-AE6B-9F619B0C1478}" type="presParOf" srcId="{EE829C4F-32A7-407B-B3F5-72CDF19C216A}" destId="{C26FB6E6-02B9-4EAD-93D2-76994F6ADF12}" srcOrd="9" destOrd="0" presId="urn:microsoft.com/office/officeart/2018/5/layout/IconCircleLabelList"/>
    <dgm:cxn modelId="{E41ABAC1-F814-4FE5-A0BC-0C6157B93820}" type="presParOf" srcId="{EE829C4F-32A7-407B-B3F5-72CDF19C216A}" destId="{5C08CA65-9663-4E2D-A0E7-900B0CA2C703}" srcOrd="10" destOrd="0" presId="urn:microsoft.com/office/officeart/2018/5/layout/IconCircleLabelList"/>
    <dgm:cxn modelId="{C3B713F4-B96D-4F12-A930-FC7BE2C02865}" type="presParOf" srcId="{5C08CA65-9663-4E2D-A0E7-900B0CA2C703}" destId="{3F22C81A-9BD6-4805-BD09-4061A73FD96F}" srcOrd="0" destOrd="0" presId="urn:microsoft.com/office/officeart/2018/5/layout/IconCircleLabelList"/>
    <dgm:cxn modelId="{0F84352E-F1A6-4249-BAF4-26DA5E7E08C2}" type="presParOf" srcId="{5C08CA65-9663-4E2D-A0E7-900B0CA2C703}" destId="{27503BBE-AD6A-49BC-A76E-D2162306114C}" srcOrd="1" destOrd="0" presId="urn:microsoft.com/office/officeart/2018/5/layout/IconCircleLabelList"/>
    <dgm:cxn modelId="{ED43B0AA-F661-4426-A6B0-D87749103DC9}" type="presParOf" srcId="{5C08CA65-9663-4E2D-A0E7-900B0CA2C703}" destId="{D1770F40-CDE3-4F1C-ACFC-269183A90801}" srcOrd="2" destOrd="0" presId="urn:microsoft.com/office/officeart/2018/5/layout/IconCircleLabelList"/>
    <dgm:cxn modelId="{214FC35E-5F7C-4843-B494-227A465776DE}" type="presParOf" srcId="{5C08CA65-9663-4E2D-A0E7-900B0CA2C703}" destId="{55E60F2F-2001-4CF2-A9A2-773556C93A3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E953B3-DCEC-474B-8A7C-49A3016DD5E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5EFE654-949E-4523-8D5B-E64F929B77A9}">
      <dgm:prSet/>
      <dgm:spPr/>
      <dgm:t>
        <a:bodyPr/>
        <a:lstStyle/>
        <a:p>
          <a:r>
            <a:rPr lang="en-US" dirty="0"/>
            <a:t>Providing valuable insights</a:t>
          </a:r>
        </a:p>
      </dgm:t>
    </dgm:pt>
    <dgm:pt modelId="{038C98A7-B3D8-4E97-AF01-E9323C51F73F}" type="parTrans" cxnId="{7695FF1A-E8AF-4B5A-9E6D-E403E6C176FB}">
      <dgm:prSet/>
      <dgm:spPr/>
      <dgm:t>
        <a:bodyPr/>
        <a:lstStyle/>
        <a:p>
          <a:endParaRPr lang="en-US"/>
        </a:p>
      </dgm:t>
    </dgm:pt>
    <dgm:pt modelId="{EDB725AA-0E0A-43B3-BA95-69CEC367479C}" type="sibTrans" cxnId="{7695FF1A-E8AF-4B5A-9E6D-E403E6C176FB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8F627D05-EC48-4A78-A9E3-4FA404089BFC}">
      <dgm:prSet/>
      <dgm:spPr/>
      <dgm:t>
        <a:bodyPr/>
        <a:lstStyle/>
        <a:p>
          <a:r>
            <a:rPr lang="en-US"/>
            <a:t>Enhancing the fan experience</a:t>
          </a:r>
        </a:p>
      </dgm:t>
    </dgm:pt>
    <dgm:pt modelId="{FF549E6D-77D2-4955-9393-91DBE79E003D}" type="parTrans" cxnId="{383696DA-7034-4D00-9881-99F6C8D440AE}">
      <dgm:prSet/>
      <dgm:spPr/>
      <dgm:t>
        <a:bodyPr/>
        <a:lstStyle/>
        <a:p>
          <a:endParaRPr lang="en-US"/>
        </a:p>
      </dgm:t>
    </dgm:pt>
    <dgm:pt modelId="{EE73111D-AB71-4A36-8FC8-B9DAD10881C2}" type="sibTrans" cxnId="{383696DA-7034-4D00-9881-99F6C8D440AE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D8D1C02A-453F-45C7-9318-207A39839B5B}">
      <dgm:prSet/>
      <dgm:spPr/>
      <dgm:t>
        <a:bodyPr/>
        <a:lstStyle/>
        <a:p>
          <a:r>
            <a:rPr lang="en-US"/>
            <a:t>Improving betting strategies</a:t>
          </a:r>
        </a:p>
      </dgm:t>
    </dgm:pt>
    <dgm:pt modelId="{8C9D4D58-1429-4FB4-8BEF-A70243CD5960}" type="parTrans" cxnId="{963D8824-4128-46EF-B439-2EDB02FC23D9}">
      <dgm:prSet/>
      <dgm:spPr/>
      <dgm:t>
        <a:bodyPr/>
        <a:lstStyle/>
        <a:p>
          <a:endParaRPr lang="en-US"/>
        </a:p>
      </dgm:t>
    </dgm:pt>
    <dgm:pt modelId="{AC22EE1B-440A-4443-9A4C-31B830435F37}" type="sibTrans" cxnId="{963D8824-4128-46EF-B439-2EDB02FC23D9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354ECE36-155D-4A61-8DC6-9E5BFD3517B7}">
      <dgm:prSet/>
      <dgm:spPr/>
      <dgm:t>
        <a:bodyPr/>
        <a:lstStyle/>
        <a:p>
          <a:r>
            <a:rPr lang="en-US"/>
            <a:t>Advancing machine learning techniques</a:t>
          </a:r>
        </a:p>
      </dgm:t>
    </dgm:pt>
    <dgm:pt modelId="{401ACBC3-06C5-4DBF-B353-727C2BA7A841}" type="parTrans" cxnId="{B8970BAF-807C-4697-A693-84DE41854411}">
      <dgm:prSet/>
      <dgm:spPr/>
      <dgm:t>
        <a:bodyPr/>
        <a:lstStyle/>
        <a:p>
          <a:endParaRPr lang="en-US"/>
        </a:p>
      </dgm:t>
    </dgm:pt>
    <dgm:pt modelId="{D45E0872-66A2-459C-AAFA-AA7B2BE4119F}" type="sibTrans" cxnId="{B8970BAF-807C-4697-A693-84DE41854411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C7A2604A-5957-43B4-B687-E4A86C343FD4}" type="pres">
      <dgm:prSet presAssocID="{BCE953B3-DCEC-474B-8A7C-49A3016DD5E1}" presName="Name0" presStyleCnt="0">
        <dgm:presLayoutVars>
          <dgm:animLvl val="lvl"/>
          <dgm:resizeHandles val="exact"/>
        </dgm:presLayoutVars>
      </dgm:prSet>
      <dgm:spPr/>
    </dgm:pt>
    <dgm:pt modelId="{9DD8C925-8F82-4EBD-BD0F-17D64CD06AA9}" type="pres">
      <dgm:prSet presAssocID="{45EFE654-949E-4523-8D5B-E64F929B77A9}" presName="compositeNode" presStyleCnt="0">
        <dgm:presLayoutVars>
          <dgm:bulletEnabled val="1"/>
        </dgm:presLayoutVars>
      </dgm:prSet>
      <dgm:spPr/>
    </dgm:pt>
    <dgm:pt modelId="{B5E56B1C-67D1-4C25-86CF-BF40A1C51776}" type="pres">
      <dgm:prSet presAssocID="{45EFE654-949E-4523-8D5B-E64F929B77A9}" presName="bgRect" presStyleLbl="alignNode1" presStyleIdx="0" presStyleCnt="4"/>
      <dgm:spPr/>
    </dgm:pt>
    <dgm:pt modelId="{85943DA7-4B8F-4599-873F-ABE999E32E07}" type="pres">
      <dgm:prSet presAssocID="{EDB725AA-0E0A-43B3-BA95-69CEC367479C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DA761F55-9A99-4FE1-B6E9-F96378B10306}" type="pres">
      <dgm:prSet presAssocID="{45EFE654-949E-4523-8D5B-E64F929B77A9}" presName="nodeRect" presStyleLbl="alignNode1" presStyleIdx="0" presStyleCnt="4">
        <dgm:presLayoutVars>
          <dgm:bulletEnabled val="1"/>
        </dgm:presLayoutVars>
      </dgm:prSet>
      <dgm:spPr/>
    </dgm:pt>
    <dgm:pt modelId="{29C0DA85-9DB1-4288-864F-BCFD7C94CFE6}" type="pres">
      <dgm:prSet presAssocID="{EDB725AA-0E0A-43B3-BA95-69CEC367479C}" presName="sibTrans" presStyleCnt="0"/>
      <dgm:spPr/>
    </dgm:pt>
    <dgm:pt modelId="{8C1BFA2F-FCEF-4192-8235-7C538FD6F9C8}" type="pres">
      <dgm:prSet presAssocID="{8F627D05-EC48-4A78-A9E3-4FA404089BFC}" presName="compositeNode" presStyleCnt="0">
        <dgm:presLayoutVars>
          <dgm:bulletEnabled val="1"/>
        </dgm:presLayoutVars>
      </dgm:prSet>
      <dgm:spPr/>
    </dgm:pt>
    <dgm:pt modelId="{A57E9AF1-1D37-4807-9735-478D516C2717}" type="pres">
      <dgm:prSet presAssocID="{8F627D05-EC48-4A78-A9E3-4FA404089BFC}" presName="bgRect" presStyleLbl="alignNode1" presStyleIdx="1" presStyleCnt="4"/>
      <dgm:spPr/>
    </dgm:pt>
    <dgm:pt modelId="{32ADD2F3-C2A4-4D7A-B73A-8289B8215152}" type="pres">
      <dgm:prSet presAssocID="{EE73111D-AB71-4A36-8FC8-B9DAD10881C2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A10ECF97-9257-4055-82A8-6010455CB1CD}" type="pres">
      <dgm:prSet presAssocID="{8F627D05-EC48-4A78-A9E3-4FA404089BFC}" presName="nodeRect" presStyleLbl="alignNode1" presStyleIdx="1" presStyleCnt="4">
        <dgm:presLayoutVars>
          <dgm:bulletEnabled val="1"/>
        </dgm:presLayoutVars>
      </dgm:prSet>
      <dgm:spPr/>
    </dgm:pt>
    <dgm:pt modelId="{6F6F9124-730C-4531-BDB9-1E2CBCF2B369}" type="pres">
      <dgm:prSet presAssocID="{EE73111D-AB71-4A36-8FC8-B9DAD10881C2}" presName="sibTrans" presStyleCnt="0"/>
      <dgm:spPr/>
    </dgm:pt>
    <dgm:pt modelId="{BCE878AC-3892-4144-A012-7A9C64F220D8}" type="pres">
      <dgm:prSet presAssocID="{D8D1C02A-453F-45C7-9318-207A39839B5B}" presName="compositeNode" presStyleCnt="0">
        <dgm:presLayoutVars>
          <dgm:bulletEnabled val="1"/>
        </dgm:presLayoutVars>
      </dgm:prSet>
      <dgm:spPr/>
    </dgm:pt>
    <dgm:pt modelId="{DFA6F1F5-AF29-4EBE-B26A-CD113CC172E4}" type="pres">
      <dgm:prSet presAssocID="{D8D1C02A-453F-45C7-9318-207A39839B5B}" presName="bgRect" presStyleLbl="alignNode1" presStyleIdx="2" presStyleCnt="4"/>
      <dgm:spPr/>
    </dgm:pt>
    <dgm:pt modelId="{AF57BDC0-5751-42A9-882F-CFC31694CBEF}" type="pres">
      <dgm:prSet presAssocID="{AC22EE1B-440A-4443-9A4C-31B830435F37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61D22B25-822F-4F25-8C56-F8E4ED6A4EA2}" type="pres">
      <dgm:prSet presAssocID="{D8D1C02A-453F-45C7-9318-207A39839B5B}" presName="nodeRect" presStyleLbl="alignNode1" presStyleIdx="2" presStyleCnt="4">
        <dgm:presLayoutVars>
          <dgm:bulletEnabled val="1"/>
        </dgm:presLayoutVars>
      </dgm:prSet>
      <dgm:spPr/>
    </dgm:pt>
    <dgm:pt modelId="{69B99607-3293-4A04-B950-2102632BD0D6}" type="pres">
      <dgm:prSet presAssocID="{AC22EE1B-440A-4443-9A4C-31B830435F37}" presName="sibTrans" presStyleCnt="0"/>
      <dgm:spPr/>
    </dgm:pt>
    <dgm:pt modelId="{AD7870BF-5811-4328-9C5C-4BE5FE9D6627}" type="pres">
      <dgm:prSet presAssocID="{354ECE36-155D-4A61-8DC6-9E5BFD3517B7}" presName="compositeNode" presStyleCnt="0">
        <dgm:presLayoutVars>
          <dgm:bulletEnabled val="1"/>
        </dgm:presLayoutVars>
      </dgm:prSet>
      <dgm:spPr/>
    </dgm:pt>
    <dgm:pt modelId="{604204E6-4B7C-4074-BF4D-C81D90AD4A10}" type="pres">
      <dgm:prSet presAssocID="{354ECE36-155D-4A61-8DC6-9E5BFD3517B7}" presName="bgRect" presStyleLbl="alignNode1" presStyleIdx="3" presStyleCnt="4"/>
      <dgm:spPr/>
    </dgm:pt>
    <dgm:pt modelId="{A57A8460-8F2C-410B-AC96-F9F0D18D7F83}" type="pres">
      <dgm:prSet presAssocID="{D45E0872-66A2-459C-AAFA-AA7B2BE4119F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13A013F1-08C0-4766-9D1D-7190D104C821}" type="pres">
      <dgm:prSet presAssocID="{354ECE36-155D-4A61-8DC6-9E5BFD3517B7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C4A72404-0B7B-4C47-A0BE-65B77D044D68}" type="presOf" srcId="{45EFE654-949E-4523-8D5B-E64F929B77A9}" destId="{B5E56B1C-67D1-4C25-86CF-BF40A1C51776}" srcOrd="0" destOrd="0" presId="urn:microsoft.com/office/officeart/2016/7/layout/LinearBlockProcessNumbered"/>
    <dgm:cxn modelId="{85850D0D-0A45-4B09-A92E-386D281406CF}" type="presOf" srcId="{D8D1C02A-453F-45C7-9318-207A39839B5B}" destId="{61D22B25-822F-4F25-8C56-F8E4ED6A4EA2}" srcOrd="1" destOrd="0" presId="urn:microsoft.com/office/officeart/2016/7/layout/LinearBlockProcessNumbered"/>
    <dgm:cxn modelId="{857F8A17-662E-4167-B862-CAE2564C1BB7}" type="presOf" srcId="{45EFE654-949E-4523-8D5B-E64F929B77A9}" destId="{DA761F55-9A99-4FE1-B6E9-F96378B10306}" srcOrd="1" destOrd="0" presId="urn:microsoft.com/office/officeart/2016/7/layout/LinearBlockProcessNumbered"/>
    <dgm:cxn modelId="{7695FF1A-E8AF-4B5A-9E6D-E403E6C176FB}" srcId="{BCE953B3-DCEC-474B-8A7C-49A3016DD5E1}" destId="{45EFE654-949E-4523-8D5B-E64F929B77A9}" srcOrd="0" destOrd="0" parTransId="{038C98A7-B3D8-4E97-AF01-E9323C51F73F}" sibTransId="{EDB725AA-0E0A-43B3-BA95-69CEC367479C}"/>
    <dgm:cxn modelId="{0063E21E-1ED3-4C1C-BC19-2ACF2932BED6}" type="presOf" srcId="{8F627D05-EC48-4A78-A9E3-4FA404089BFC}" destId="{A10ECF97-9257-4055-82A8-6010455CB1CD}" srcOrd="1" destOrd="0" presId="urn:microsoft.com/office/officeart/2016/7/layout/LinearBlockProcessNumbered"/>
    <dgm:cxn modelId="{963D8824-4128-46EF-B439-2EDB02FC23D9}" srcId="{BCE953B3-DCEC-474B-8A7C-49A3016DD5E1}" destId="{D8D1C02A-453F-45C7-9318-207A39839B5B}" srcOrd="2" destOrd="0" parTransId="{8C9D4D58-1429-4FB4-8BEF-A70243CD5960}" sibTransId="{AC22EE1B-440A-4443-9A4C-31B830435F37}"/>
    <dgm:cxn modelId="{44001831-3C5B-48F2-94F2-214AE4050FEC}" type="presOf" srcId="{EDB725AA-0E0A-43B3-BA95-69CEC367479C}" destId="{85943DA7-4B8F-4599-873F-ABE999E32E07}" srcOrd="0" destOrd="0" presId="urn:microsoft.com/office/officeart/2016/7/layout/LinearBlockProcessNumbered"/>
    <dgm:cxn modelId="{C65D1B61-78C9-4001-AC62-A055DF6E53BB}" type="presOf" srcId="{8F627D05-EC48-4A78-A9E3-4FA404089BFC}" destId="{A57E9AF1-1D37-4807-9735-478D516C2717}" srcOrd="0" destOrd="0" presId="urn:microsoft.com/office/officeart/2016/7/layout/LinearBlockProcessNumbered"/>
    <dgm:cxn modelId="{E495BC6A-E938-4FE7-8C49-00E4135C1A80}" type="presOf" srcId="{D45E0872-66A2-459C-AAFA-AA7B2BE4119F}" destId="{A57A8460-8F2C-410B-AC96-F9F0D18D7F83}" srcOrd="0" destOrd="0" presId="urn:microsoft.com/office/officeart/2016/7/layout/LinearBlockProcessNumbered"/>
    <dgm:cxn modelId="{390C2471-F548-4644-91EA-BF8B57E44611}" type="presOf" srcId="{D8D1C02A-453F-45C7-9318-207A39839B5B}" destId="{DFA6F1F5-AF29-4EBE-B26A-CD113CC172E4}" srcOrd="0" destOrd="0" presId="urn:microsoft.com/office/officeart/2016/7/layout/LinearBlockProcessNumbered"/>
    <dgm:cxn modelId="{C180E992-8955-43F9-A889-0E2B6C5895C8}" type="presOf" srcId="{BCE953B3-DCEC-474B-8A7C-49A3016DD5E1}" destId="{C7A2604A-5957-43B4-B687-E4A86C343FD4}" srcOrd="0" destOrd="0" presId="urn:microsoft.com/office/officeart/2016/7/layout/LinearBlockProcessNumbered"/>
    <dgm:cxn modelId="{6DD46499-195A-4A0D-9558-4642EA3E4CE3}" type="presOf" srcId="{354ECE36-155D-4A61-8DC6-9E5BFD3517B7}" destId="{604204E6-4B7C-4074-BF4D-C81D90AD4A10}" srcOrd="0" destOrd="0" presId="urn:microsoft.com/office/officeart/2016/7/layout/LinearBlockProcessNumbered"/>
    <dgm:cxn modelId="{3EDC16AA-A2E9-4D94-9E11-F2C0C7F8D40F}" type="presOf" srcId="{354ECE36-155D-4A61-8DC6-9E5BFD3517B7}" destId="{13A013F1-08C0-4766-9D1D-7190D104C821}" srcOrd="1" destOrd="0" presId="urn:microsoft.com/office/officeart/2016/7/layout/LinearBlockProcessNumbered"/>
    <dgm:cxn modelId="{B8970BAF-807C-4697-A693-84DE41854411}" srcId="{BCE953B3-DCEC-474B-8A7C-49A3016DD5E1}" destId="{354ECE36-155D-4A61-8DC6-9E5BFD3517B7}" srcOrd="3" destOrd="0" parTransId="{401ACBC3-06C5-4DBF-B353-727C2BA7A841}" sibTransId="{D45E0872-66A2-459C-AAFA-AA7B2BE4119F}"/>
    <dgm:cxn modelId="{546425D9-E67E-4D20-B5E8-3B3791BCD043}" type="presOf" srcId="{EE73111D-AB71-4A36-8FC8-B9DAD10881C2}" destId="{32ADD2F3-C2A4-4D7A-B73A-8289B8215152}" srcOrd="0" destOrd="0" presId="urn:microsoft.com/office/officeart/2016/7/layout/LinearBlockProcessNumbered"/>
    <dgm:cxn modelId="{383696DA-7034-4D00-9881-99F6C8D440AE}" srcId="{BCE953B3-DCEC-474B-8A7C-49A3016DD5E1}" destId="{8F627D05-EC48-4A78-A9E3-4FA404089BFC}" srcOrd="1" destOrd="0" parTransId="{FF549E6D-77D2-4955-9393-91DBE79E003D}" sibTransId="{EE73111D-AB71-4A36-8FC8-B9DAD10881C2}"/>
    <dgm:cxn modelId="{595B73F3-C117-465C-BB29-704C714CE72F}" type="presOf" srcId="{AC22EE1B-440A-4443-9A4C-31B830435F37}" destId="{AF57BDC0-5751-42A9-882F-CFC31694CBEF}" srcOrd="0" destOrd="0" presId="urn:microsoft.com/office/officeart/2016/7/layout/LinearBlockProcessNumbered"/>
    <dgm:cxn modelId="{5B063CED-803D-4A98-AB65-B377AC3044CE}" type="presParOf" srcId="{C7A2604A-5957-43B4-B687-E4A86C343FD4}" destId="{9DD8C925-8F82-4EBD-BD0F-17D64CD06AA9}" srcOrd="0" destOrd="0" presId="urn:microsoft.com/office/officeart/2016/7/layout/LinearBlockProcessNumbered"/>
    <dgm:cxn modelId="{815B816B-D1EC-481D-99BF-E4C87CAF608C}" type="presParOf" srcId="{9DD8C925-8F82-4EBD-BD0F-17D64CD06AA9}" destId="{B5E56B1C-67D1-4C25-86CF-BF40A1C51776}" srcOrd="0" destOrd="0" presId="urn:microsoft.com/office/officeart/2016/7/layout/LinearBlockProcessNumbered"/>
    <dgm:cxn modelId="{FA26757C-64A7-40B2-9369-FE9DA6F9FBAD}" type="presParOf" srcId="{9DD8C925-8F82-4EBD-BD0F-17D64CD06AA9}" destId="{85943DA7-4B8F-4599-873F-ABE999E32E07}" srcOrd="1" destOrd="0" presId="urn:microsoft.com/office/officeart/2016/7/layout/LinearBlockProcessNumbered"/>
    <dgm:cxn modelId="{EC8E664F-E8CA-497A-97B2-4B5D688E3720}" type="presParOf" srcId="{9DD8C925-8F82-4EBD-BD0F-17D64CD06AA9}" destId="{DA761F55-9A99-4FE1-B6E9-F96378B10306}" srcOrd="2" destOrd="0" presId="urn:microsoft.com/office/officeart/2016/7/layout/LinearBlockProcessNumbered"/>
    <dgm:cxn modelId="{84F4B63E-1D38-4D8D-8B1D-4F6DC97B2FBA}" type="presParOf" srcId="{C7A2604A-5957-43B4-B687-E4A86C343FD4}" destId="{29C0DA85-9DB1-4288-864F-BCFD7C94CFE6}" srcOrd="1" destOrd="0" presId="urn:microsoft.com/office/officeart/2016/7/layout/LinearBlockProcessNumbered"/>
    <dgm:cxn modelId="{F6151811-3A8D-450A-9FE8-1A83D46E3A08}" type="presParOf" srcId="{C7A2604A-5957-43B4-B687-E4A86C343FD4}" destId="{8C1BFA2F-FCEF-4192-8235-7C538FD6F9C8}" srcOrd="2" destOrd="0" presId="urn:microsoft.com/office/officeart/2016/7/layout/LinearBlockProcessNumbered"/>
    <dgm:cxn modelId="{A23BC9FE-99A1-4A24-BE4E-85A22F1A394B}" type="presParOf" srcId="{8C1BFA2F-FCEF-4192-8235-7C538FD6F9C8}" destId="{A57E9AF1-1D37-4807-9735-478D516C2717}" srcOrd="0" destOrd="0" presId="urn:microsoft.com/office/officeart/2016/7/layout/LinearBlockProcessNumbered"/>
    <dgm:cxn modelId="{935956C3-D241-4D5A-A4B8-3AD38B8E43E9}" type="presParOf" srcId="{8C1BFA2F-FCEF-4192-8235-7C538FD6F9C8}" destId="{32ADD2F3-C2A4-4D7A-B73A-8289B8215152}" srcOrd="1" destOrd="0" presId="urn:microsoft.com/office/officeart/2016/7/layout/LinearBlockProcessNumbered"/>
    <dgm:cxn modelId="{785080CA-3FAF-4762-BB83-35072B6F0F6B}" type="presParOf" srcId="{8C1BFA2F-FCEF-4192-8235-7C538FD6F9C8}" destId="{A10ECF97-9257-4055-82A8-6010455CB1CD}" srcOrd="2" destOrd="0" presId="urn:microsoft.com/office/officeart/2016/7/layout/LinearBlockProcessNumbered"/>
    <dgm:cxn modelId="{93BB4A5B-48DA-4700-881C-51C8678F1297}" type="presParOf" srcId="{C7A2604A-5957-43B4-B687-E4A86C343FD4}" destId="{6F6F9124-730C-4531-BDB9-1E2CBCF2B369}" srcOrd="3" destOrd="0" presId="urn:microsoft.com/office/officeart/2016/7/layout/LinearBlockProcessNumbered"/>
    <dgm:cxn modelId="{CDB067A0-84D8-4C94-8045-A4D7330B6DAE}" type="presParOf" srcId="{C7A2604A-5957-43B4-B687-E4A86C343FD4}" destId="{BCE878AC-3892-4144-A012-7A9C64F220D8}" srcOrd="4" destOrd="0" presId="urn:microsoft.com/office/officeart/2016/7/layout/LinearBlockProcessNumbered"/>
    <dgm:cxn modelId="{AFFABAEA-BCD3-436F-BD8E-81B0EAB4DDD8}" type="presParOf" srcId="{BCE878AC-3892-4144-A012-7A9C64F220D8}" destId="{DFA6F1F5-AF29-4EBE-B26A-CD113CC172E4}" srcOrd="0" destOrd="0" presId="urn:microsoft.com/office/officeart/2016/7/layout/LinearBlockProcessNumbered"/>
    <dgm:cxn modelId="{37B65B53-418F-4461-B6B6-41404F8D6615}" type="presParOf" srcId="{BCE878AC-3892-4144-A012-7A9C64F220D8}" destId="{AF57BDC0-5751-42A9-882F-CFC31694CBEF}" srcOrd="1" destOrd="0" presId="urn:microsoft.com/office/officeart/2016/7/layout/LinearBlockProcessNumbered"/>
    <dgm:cxn modelId="{C7BF905B-AE87-496D-AC6C-5FBF7D7C113A}" type="presParOf" srcId="{BCE878AC-3892-4144-A012-7A9C64F220D8}" destId="{61D22B25-822F-4F25-8C56-F8E4ED6A4EA2}" srcOrd="2" destOrd="0" presId="urn:microsoft.com/office/officeart/2016/7/layout/LinearBlockProcessNumbered"/>
    <dgm:cxn modelId="{08DB5E53-4D69-433C-8967-6A63CB78E5E9}" type="presParOf" srcId="{C7A2604A-5957-43B4-B687-E4A86C343FD4}" destId="{69B99607-3293-4A04-B950-2102632BD0D6}" srcOrd="5" destOrd="0" presId="urn:microsoft.com/office/officeart/2016/7/layout/LinearBlockProcessNumbered"/>
    <dgm:cxn modelId="{1C27294C-3D5C-450D-8CE7-FCA234E3E222}" type="presParOf" srcId="{C7A2604A-5957-43B4-B687-E4A86C343FD4}" destId="{AD7870BF-5811-4328-9C5C-4BE5FE9D6627}" srcOrd="6" destOrd="0" presId="urn:microsoft.com/office/officeart/2016/7/layout/LinearBlockProcessNumbered"/>
    <dgm:cxn modelId="{7CA6282B-1DFF-4FB0-9BF7-BF2A1C8CD7F7}" type="presParOf" srcId="{AD7870BF-5811-4328-9C5C-4BE5FE9D6627}" destId="{604204E6-4B7C-4074-BF4D-C81D90AD4A10}" srcOrd="0" destOrd="0" presId="urn:microsoft.com/office/officeart/2016/7/layout/LinearBlockProcessNumbered"/>
    <dgm:cxn modelId="{EEFE9BC5-17A4-486B-947A-99DA9DF153EE}" type="presParOf" srcId="{AD7870BF-5811-4328-9C5C-4BE5FE9D6627}" destId="{A57A8460-8F2C-410B-AC96-F9F0D18D7F83}" srcOrd="1" destOrd="0" presId="urn:microsoft.com/office/officeart/2016/7/layout/LinearBlockProcessNumbered"/>
    <dgm:cxn modelId="{49D510A8-CAE8-422E-A746-883983220E9B}" type="presParOf" srcId="{AD7870BF-5811-4328-9C5C-4BE5FE9D6627}" destId="{13A013F1-08C0-4766-9D1D-7190D104C82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2326DE-72D6-4606-A2BC-9457112FD9A4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017E226-621F-4644-A149-D0AB5012E237}">
      <dgm:prSet/>
      <dgm:spPr/>
      <dgm:t>
        <a:bodyPr/>
        <a:lstStyle/>
        <a:p>
          <a:r>
            <a:rPr lang="en-US" dirty="0"/>
            <a:t>Linear regression: </a:t>
          </a:r>
        </a:p>
      </dgm:t>
    </dgm:pt>
    <dgm:pt modelId="{8E5C54DF-4E49-4CB3-99F4-CD031D1B8A9B}" type="parTrans" cxnId="{E4D145E4-7A78-46C1-A9DE-D7267F91760B}">
      <dgm:prSet/>
      <dgm:spPr/>
      <dgm:t>
        <a:bodyPr/>
        <a:lstStyle/>
        <a:p>
          <a:endParaRPr lang="en-US"/>
        </a:p>
      </dgm:t>
    </dgm:pt>
    <dgm:pt modelId="{1C79222B-42D0-4B02-ACF5-E0D3BA9E8CD3}" type="sibTrans" cxnId="{E4D145E4-7A78-46C1-A9DE-D7267F91760B}">
      <dgm:prSet/>
      <dgm:spPr/>
      <dgm:t>
        <a:bodyPr/>
        <a:lstStyle/>
        <a:p>
          <a:endParaRPr lang="en-US"/>
        </a:p>
      </dgm:t>
    </dgm:pt>
    <dgm:pt modelId="{3FC92413-3D14-4711-87B6-EE8D16D82331}">
      <dgm:prSet/>
      <dgm:spPr/>
      <dgm:t>
        <a:bodyPr/>
        <a:lstStyle/>
        <a:p>
          <a:r>
            <a:rPr lang="en-US"/>
            <a:t>+ Simplicity</a:t>
          </a:r>
        </a:p>
      </dgm:t>
    </dgm:pt>
    <dgm:pt modelId="{891D8788-19B3-41AD-B5DE-20671272EC94}" type="parTrans" cxnId="{CAE3152F-BA3F-4133-8ADD-726F965205F3}">
      <dgm:prSet/>
      <dgm:spPr/>
      <dgm:t>
        <a:bodyPr/>
        <a:lstStyle/>
        <a:p>
          <a:endParaRPr lang="en-US"/>
        </a:p>
      </dgm:t>
    </dgm:pt>
    <dgm:pt modelId="{E048DBDE-016C-416E-AFB4-4C025C378A1F}" type="sibTrans" cxnId="{CAE3152F-BA3F-4133-8ADD-726F965205F3}">
      <dgm:prSet/>
      <dgm:spPr/>
      <dgm:t>
        <a:bodyPr/>
        <a:lstStyle/>
        <a:p>
          <a:endParaRPr lang="en-US"/>
        </a:p>
      </dgm:t>
    </dgm:pt>
    <dgm:pt modelId="{209826BD-49C9-4226-BA32-9837CD38B051}">
      <dgm:prSet/>
      <dgm:spPr/>
      <dgm:t>
        <a:bodyPr/>
        <a:lstStyle/>
        <a:p>
          <a:r>
            <a:rPr lang="en-US" dirty="0"/>
            <a:t>+ Interpretable</a:t>
          </a:r>
        </a:p>
      </dgm:t>
    </dgm:pt>
    <dgm:pt modelId="{04F39F7D-D4DA-4DA7-A8AB-394C7F18DD2F}" type="parTrans" cxnId="{77F78EDB-A975-44EF-A83F-7B8183F726EA}">
      <dgm:prSet/>
      <dgm:spPr/>
      <dgm:t>
        <a:bodyPr/>
        <a:lstStyle/>
        <a:p>
          <a:endParaRPr lang="en-US"/>
        </a:p>
      </dgm:t>
    </dgm:pt>
    <dgm:pt modelId="{C058AD32-7775-40CC-9328-EF5FAEA4A17C}" type="sibTrans" cxnId="{77F78EDB-A975-44EF-A83F-7B8183F726EA}">
      <dgm:prSet/>
      <dgm:spPr/>
      <dgm:t>
        <a:bodyPr/>
        <a:lstStyle/>
        <a:p>
          <a:endParaRPr lang="en-US"/>
        </a:p>
      </dgm:t>
    </dgm:pt>
    <dgm:pt modelId="{085D7403-2608-4E3E-A3C0-4EDD1FFAC7A7}">
      <dgm:prSet/>
      <dgm:spPr/>
      <dgm:t>
        <a:bodyPr/>
        <a:lstStyle/>
        <a:p>
          <a:r>
            <a:rPr lang="en-US" dirty="0"/>
            <a:t>+ Fast</a:t>
          </a:r>
        </a:p>
      </dgm:t>
    </dgm:pt>
    <dgm:pt modelId="{E231453E-44AD-4FC1-83FB-F58139EA69F5}" type="parTrans" cxnId="{4CDE608A-377B-40EF-BB88-669B786489D7}">
      <dgm:prSet/>
      <dgm:spPr/>
      <dgm:t>
        <a:bodyPr/>
        <a:lstStyle/>
        <a:p>
          <a:endParaRPr lang="en-US"/>
        </a:p>
      </dgm:t>
    </dgm:pt>
    <dgm:pt modelId="{27746A8C-C2E5-43B8-98A2-8360C010063A}" type="sibTrans" cxnId="{4CDE608A-377B-40EF-BB88-669B786489D7}">
      <dgm:prSet/>
      <dgm:spPr/>
      <dgm:t>
        <a:bodyPr/>
        <a:lstStyle/>
        <a:p>
          <a:endParaRPr lang="en-US"/>
        </a:p>
      </dgm:t>
    </dgm:pt>
    <dgm:pt modelId="{1AEB59FA-A823-46BC-AD5F-BCB45FDED515}">
      <dgm:prSet/>
      <dgm:spPr/>
      <dgm:t>
        <a:bodyPr/>
        <a:lstStyle/>
        <a:p>
          <a:r>
            <a:rPr lang="en-US"/>
            <a:t>+ Versatile </a:t>
          </a:r>
        </a:p>
      </dgm:t>
    </dgm:pt>
    <dgm:pt modelId="{E54376B8-D131-4B56-9E9C-A358DE471EB8}" type="parTrans" cxnId="{3F660F8D-301B-4A87-A440-7E82F699B265}">
      <dgm:prSet/>
      <dgm:spPr/>
      <dgm:t>
        <a:bodyPr/>
        <a:lstStyle/>
        <a:p>
          <a:endParaRPr lang="en-US"/>
        </a:p>
      </dgm:t>
    </dgm:pt>
    <dgm:pt modelId="{55695410-47EC-4BF4-97AC-A30F55AD691B}" type="sibTrans" cxnId="{3F660F8D-301B-4A87-A440-7E82F699B265}">
      <dgm:prSet/>
      <dgm:spPr/>
      <dgm:t>
        <a:bodyPr/>
        <a:lstStyle/>
        <a:p>
          <a:endParaRPr lang="en-US"/>
        </a:p>
      </dgm:t>
    </dgm:pt>
    <dgm:pt modelId="{2AD10FD4-E582-43C8-B7B2-A6ADE66C7567}">
      <dgm:prSet/>
      <dgm:spPr/>
      <dgm:t>
        <a:bodyPr/>
        <a:lstStyle/>
        <a:p>
          <a:r>
            <a:rPr lang="en-US" dirty="0"/>
            <a:t>+ No assumptions about distribution</a:t>
          </a:r>
        </a:p>
      </dgm:t>
    </dgm:pt>
    <dgm:pt modelId="{A22C60AD-FEE1-411B-BD6F-B76001EFD1F1}" type="parTrans" cxnId="{03429DE4-C231-466C-A86E-0AB487316693}">
      <dgm:prSet/>
      <dgm:spPr/>
      <dgm:t>
        <a:bodyPr/>
        <a:lstStyle/>
        <a:p>
          <a:endParaRPr lang="en-US"/>
        </a:p>
      </dgm:t>
    </dgm:pt>
    <dgm:pt modelId="{B8AAAC59-FFC7-4996-AA65-5E65207CDBBC}" type="sibTrans" cxnId="{03429DE4-C231-466C-A86E-0AB487316693}">
      <dgm:prSet/>
      <dgm:spPr/>
      <dgm:t>
        <a:bodyPr/>
        <a:lstStyle/>
        <a:p>
          <a:endParaRPr lang="en-US"/>
        </a:p>
      </dgm:t>
    </dgm:pt>
    <dgm:pt modelId="{68763A63-0FD6-4825-9CAC-8DD7E645BB3D}">
      <dgm:prSet/>
      <dgm:spPr/>
      <dgm:t>
        <a:bodyPr/>
        <a:lstStyle/>
        <a:p>
          <a:r>
            <a:rPr lang="en-US" dirty="0"/>
            <a:t>+ Baseline model</a:t>
          </a:r>
        </a:p>
      </dgm:t>
    </dgm:pt>
    <dgm:pt modelId="{6009144D-EE51-4B2B-AB95-4F8E261CF984}" type="parTrans" cxnId="{6A9E863A-0E56-4196-A479-B917F43FD194}">
      <dgm:prSet/>
      <dgm:spPr/>
      <dgm:t>
        <a:bodyPr/>
        <a:lstStyle/>
        <a:p>
          <a:endParaRPr lang="en-US"/>
        </a:p>
      </dgm:t>
    </dgm:pt>
    <dgm:pt modelId="{A71EA0ED-7481-4262-8392-D1FB6004F784}" type="sibTrans" cxnId="{6A9E863A-0E56-4196-A479-B917F43FD194}">
      <dgm:prSet/>
      <dgm:spPr/>
      <dgm:t>
        <a:bodyPr/>
        <a:lstStyle/>
        <a:p>
          <a:endParaRPr lang="en-US"/>
        </a:p>
      </dgm:t>
    </dgm:pt>
    <dgm:pt modelId="{DB5256E3-DBB1-42D8-AFDB-0BE7638C53D4}" type="pres">
      <dgm:prSet presAssocID="{7C2326DE-72D6-4606-A2BC-9457112FD9A4}" presName="vert0" presStyleCnt="0">
        <dgm:presLayoutVars>
          <dgm:dir/>
          <dgm:animOne val="branch"/>
          <dgm:animLvl val="lvl"/>
        </dgm:presLayoutVars>
      </dgm:prSet>
      <dgm:spPr/>
    </dgm:pt>
    <dgm:pt modelId="{36F3B711-3354-4246-906F-10B439E9F725}" type="pres">
      <dgm:prSet presAssocID="{3017E226-621F-4644-A149-D0AB5012E237}" presName="thickLine" presStyleLbl="alignNode1" presStyleIdx="0" presStyleCnt="7"/>
      <dgm:spPr/>
    </dgm:pt>
    <dgm:pt modelId="{4E7FE2D5-DC43-4455-8E38-7990972D0CFD}" type="pres">
      <dgm:prSet presAssocID="{3017E226-621F-4644-A149-D0AB5012E237}" presName="horz1" presStyleCnt="0"/>
      <dgm:spPr/>
    </dgm:pt>
    <dgm:pt modelId="{74196A06-03C6-4510-91AF-54226C1E702E}" type="pres">
      <dgm:prSet presAssocID="{3017E226-621F-4644-A149-D0AB5012E237}" presName="tx1" presStyleLbl="revTx" presStyleIdx="0" presStyleCnt="7"/>
      <dgm:spPr/>
    </dgm:pt>
    <dgm:pt modelId="{E0A165E1-6080-4623-B86C-CCAD0CCFFC19}" type="pres">
      <dgm:prSet presAssocID="{3017E226-621F-4644-A149-D0AB5012E237}" presName="vert1" presStyleCnt="0"/>
      <dgm:spPr/>
    </dgm:pt>
    <dgm:pt modelId="{2171D81D-D35F-4D46-9E04-E86E39EDF39B}" type="pres">
      <dgm:prSet presAssocID="{3FC92413-3D14-4711-87B6-EE8D16D82331}" presName="thickLine" presStyleLbl="alignNode1" presStyleIdx="1" presStyleCnt="7"/>
      <dgm:spPr/>
    </dgm:pt>
    <dgm:pt modelId="{EDDC64C2-5D48-49F3-A7E2-BBAAD3CD3EF5}" type="pres">
      <dgm:prSet presAssocID="{3FC92413-3D14-4711-87B6-EE8D16D82331}" presName="horz1" presStyleCnt="0"/>
      <dgm:spPr/>
    </dgm:pt>
    <dgm:pt modelId="{77FF1252-F147-4684-B5A1-190BEAA68750}" type="pres">
      <dgm:prSet presAssocID="{3FC92413-3D14-4711-87B6-EE8D16D82331}" presName="tx1" presStyleLbl="revTx" presStyleIdx="1" presStyleCnt="7"/>
      <dgm:spPr/>
    </dgm:pt>
    <dgm:pt modelId="{9F65B549-0B01-44A8-B353-79D96F98D473}" type="pres">
      <dgm:prSet presAssocID="{3FC92413-3D14-4711-87B6-EE8D16D82331}" presName="vert1" presStyleCnt="0"/>
      <dgm:spPr/>
    </dgm:pt>
    <dgm:pt modelId="{A77ECFAA-FC8E-4171-BBEB-890F42C818F9}" type="pres">
      <dgm:prSet presAssocID="{209826BD-49C9-4226-BA32-9837CD38B051}" presName="thickLine" presStyleLbl="alignNode1" presStyleIdx="2" presStyleCnt="7"/>
      <dgm:spPr/>
    </dgm:pt>
    <dgm:pt modelId="{780CB588-3B71-405E-8E39-9CCD2FA5546C}" type="pres">
      <dgm:prSet presAssocID="{209826BD-49C9-4226-BA32-9837CD38B051}" presName="horz1" presStyleCnt="0"/>
      <dgm:spPr/>
    </dgm:pt>
    <dgm:pt modelId="{75BEAC95-E924-48C7-B49B-085C243AD4F0}" type="pres">
      <dgm:prSet presAssocID="{209826BD-49C9-4226-BA32-9837CD38B051}" presName="tx1" presStyleLbl="revTx" presStyleIdx="2" presStyleCnt="7"/>
      <dgm:spPr/>
    </dgm:pt>
    <dgm:pt modelId="{4A3D4D2B-46DA-4837-BC91-9F9EDE4B0A6A}" type="pres">
      <dgm:prSet presAssocID="{209826BD-49C9-4226-BA32-9837CD38B051}" presName="vert1" presStyleCnt="0"/>
      <dgm:spPr/>
    </dgm:pt>
    <dgm:pt modelId="{BC2AE220-7FCE-4F17-845D-EFC876062179}" type="pres">
      <dgm:prSet presAssocID="{085D7403-2608-4E3E-A3C0-4EDD1FFAC7A7}" presName="thickLine" presStyleLbl="alignNode1" presStyleIdx="3" presStyleCnt="7"/>
      <dgm:spPr/>
    </dgm:pt>
    <dgm:pt modelId="{8B6FB19B-5BB8-4EA1-880F-F5A71883B9AD}" type="pres">
      <dgm:prSet presAssocID="{085D7403-2608-4E3E-A3C0-4EDD1FFAC7A7}" presName="horz1" presStyleCnt="0"/>
      <dgm:spPr/>
    </dgm:pt>
    <dgm:pt modelId="{FD5EF53D-FDC0-4C9A-90BE-A8E70421D1A3}" type="pres">
      <dgm:prSet presAssocID="{085D7403-2608-4E3E-A3C0-4EDD1FFAC7A7}" presName="tx1" presStyleLbl="revTx" presStyleIdx="3" presStyleCnt="7"/>
      <dgm:spPr/>
    </dgm:pt>
    <dgm:pt modelId="{02E1C5B8-0A8C-4FA2-8802-8048A47A40FE}" type="pres">
      <dgm:prSet presAssocID="{085D7403-2608-4E3E-A3C0-4EDD1FFAC7A7}" presName="vert1" presStyleCnt="0"/>
      <dgm:spPr/>
    </dgm:pt>
    <dgm:pt modelId="{B759DAC1-DF35-4979-B113-386A9A344483}" type="pres">
      <dgm:prSet presAssocID="{1AEB59FA-A823-46BC-AD5F-BCB45FDED515}" presName="thickLine" presStyleLbl="alignNode1" presStyleIdx="4" presStyleCnt="7"/>
      <dgm:spPr/>
    </dgm:pt>
    <dgm:pt modelId="{0CFB0250-637D-440A-83FE-F7D03494CE68}" type="pres">
      <dgm:prSet presAssocID="{1AEB59FA-A823-46BC-AD5F-BCB45FDED515}" presName="horz1" presStyleCnt="0"/>
      <dgm:spPr/>
    </dgm:pt>
    <dgm:pt modelId="{1342AB50-1FF8-478A-8807-6433F219010F}" type="pres">
      <dgm:prSet presAssocID="{1AEB59FA-A823-46BC-AD5F-BCB45FDED515}" presName="tx1" presStyleLbl="revTx" presStyleIdx="4" presStyleCnt="7"/>
      <dgm:spPr/>
    </dgm:pt>
    <dgm:pt modelId="{5710A7BB-1AAF-4D27-8DDB-B89286A0118B}" type="pres">
      <dgm:prSet presAssocID="{1AEB59FA-A823-46BC-AD5F-BCB45FDED515}" presName="vert1" presStyleCnt="0"/>
      <dgm:spPr/>
    </dgm:pt>
    <dgm:pt modelId="{610E16E5-2D3F-4A96-9C28-54644198C816}" type="pres">
      <dgm:prSet presAssocID="{2AD10FD4-E582-43C8-B7B2-A6ADE66C7567}" presName="thickLine" presStyleLbl="alignNode1" presStyleIdx="5" presStyleCnt="7"/>
      <dgm:spPr/>
    </dgm:pt>
    <dgm:pt modelId="{F3A4054F-94D1-4DA6-B37F-765AEF72ED77}" type="pres">
      <dgm:prSet presAssocID="{2AD10FD4-E582-43C8-B7B2-A6ADE66C7567}" presName="horz1" presStyleCnt="0"/>
      <dgm:spPr/>
    </dgm:pt>
    <dgm:pt modelId="{7E350540-17D0-4C81-9149-E9A190233877}" type="pres">
      <dgm:prSet presAssocID="{2AD10FD4-E582-43C8-B7B2-A6ADE66C7567}" presName="tx1" presStyleLbl="revTx" presStyleIdx="5" presStyleCnt="7"/>
      <dgm:spPr/>
    </dgm:pt>
    <dgm:pt modelId="{60F717E9-1DE3-48D3-B4DE-E151DAA48932}" type="pres">
      <dgm:prSet presAssocID="{2AD10FD4-E582-43C8-B7B2-A6ADE66C7567}" presName="vert1" presStyleCnt="0"/>
      <dgm:spPr/>
    </dgm:pt>
    <dgm:pt modelId="{B7705011-07B3-48E2-B21A-C61584AE0C04}" type="pres">
      <dgm:prSet presAssocID="{68763A63-0FD6-4825-9CAC-8DD7E645BB3D}" presName="thickLine" presStyleLbl="alignNode1" presStyleIdx="6" presStyleCnt="7"/>
      <dgm:spPr/>
    </dgm:pt>
    <dgm:pt modelId="{E00F6169-6901-40A1-92D9-8386789727D9}" type="pres">
      <dgm:prSet presAssocID="{68763A63-0FD6-4825-9CAC-8DD7E645BB3D}" presName="horz1" presStyleCnt="0"/>
      <dgm:spPr/>
    </dgm:pt>
    <dgm:pt modelId="{1223F899-0167-470E-B1B1-44C1221F891F}" type="pres">
      <dgm:prSet presAssocID="{68763A63-0FD6-4825-9CAC-8DD7E645BB3D}" presName="tx1" presStyleLbl="revTx" presStyleIdx="6" presStyleCnt="7"/>
      <dgm:spPr/>
    </dgm:pt>
    <dgm:pt modelId="{05034FF9-CFBF-4539-9061-42005BD1C393}" type="pres">
      <dgm:prSet presAssocID="{68763A63-0FD6-4825-9CAC-8DD7E645BB3D}" presName="vert1" presStyleCnt="0"/>
      <dgm:spPr/>
    </dgm:pt>
  </dgm:ptLst>
  <dgm:cxnLst>
    <dgm:cxn modelId="{D2FD3D13-C08E-4167-AB04-E976FBB07161}" type="presOf" srcId="{3017E226-621F-4644-A149-D0AB5012E237}" destId="{74196A06-03C6-4510-91AF-54226C1E702E}" srcOrd="0" destOrd="0" presId="urn:microsoft.com/office/officeart/2008/layout/LinedList"/>
    <dgm:cxn modelId="{CAE3152F-BA3F-4133-8ADD-726F965205F3}" srcId="{7C2326DE-72D6-4606-A2BC-9457112FD9A4}" destId="{3FC92413-3D14-4711-87B6-EE8D16D82331}" srcOrd="1" destOrd="0" parTransId="{891D8788-19B3-41AD-B5DE-20671272EC94}" sibTransId="{E048DBDE-016C-416E-AFB4-4C025C378A1F}"/>
    <dgm:cxn modelId="{6A9E863A-0E56-4196-A479-B917F43FD194}" srcId="{7C2326DE-72D6-4606-A2BC-9457112FD9A4}" destId="{68763A63-0FD6-4825-9CAC-8DD7E645BB3D}" srcOrd="6" destOrd="0" parTransId="{6009144D-EE51-4B2B-AB95-4F8E261CF984}" sibTransId="{A71EA0ED-7481-4262-8392-D1FB6004F784}"/>
    <dgm:cxn modelId="{E007975C-0C58-4390-80D5-6AE7EB580189}" type="presOf" srcId="{68763A63-0FD6-4825-9CAC-8DD7E645BB3D}" destId="{1223F899-0167-470E-B1B1-44C1221F891F}" srcOrd="0" destOrd="0" presId="urn:microsoft.com/office/officeart/2008/layout/LinedList"/>
    <dgm:cxn modelId="{14656A6A-FACA-4825-A7BA-579E387ACF08}" type="presOf" srcId="{2AD10FD4-E582-43C8-B7B2-A6ADE66C7567}" destId="{7E350540-17D0-4C81-9149-E9A190233877}" srcOrd="0" destOrd="0" presId="urn:microsoft.com/office/officeart/2008/layout/LinedList"/>
    <dgm:cxn modelId="{4CDE608A-377B-40EF-BB88-669B786489D7}" srcId="{7C2326DE-72D6-4606-A2BC-9457112FD9A4}" destId="{085D7403-2608-4E3E-A3C0-4EDD1FFAC7A7}" srcOrd="3" destOrd="0" parTransId="{E231453E-44AD-4FC1-83FB-F58139EA69F5}" sibTransId="{27746A8C-C2E5-43B8-98A2-8360C010063A}"/>
    <dgm:cxn modelId="{3F660F8D-301B-4A87-A440-7E82F699B265}" srcId="{7C2326DE-72D6-4606-A2BC-9457112FD9A4}" destId="{1AEB59FA-A823-46BC-AD5F-BCB45FDED515}" srcOrd="4" destOrd="0" parTransId="{E54376B8-D131-4B56-9E9C-A358DE471EB8}" sibTransId="{55695410-47EC-4BF4-97AC-A30F55AD691B}"/>
    <dgm:cxn modelId="{A9718F98-535B-4B75-9883-CB49B832AC47}" type="presOf" srcId="{7C2326DE-72D6-4606-A2BC-9457112FD9A4}" destId="{DB5256E3-DBB1-42D8-AFDB-0BE7638C53D4}" srcOrd="0" destOrd="0" presId="urn:microsoft.com/office/officeart/2008/layout/LinedList"/>
    <dgm:cxn modelId="{131CE7D0-0616-419E-8A63-C025E3A21A9F}" type="presOf" srcId="{209826BD-49C9-4226-BA32-9837CD38B051}" destId="{75BEAC95-E924-48C7-B49B-085C243AD4F0}" srcOrd="0" destOrd="0" presId="urn:microsoft.com/office/officeart/2008/layout/LinedList"/>
    <dgm:cxn modelId="{93F66AD7-567A-4491-99A0-15862183CFE1}" type="presOf" srcId="{1AEB59FA-A823-46BC-AD5F-BCB45FDED515}" destId="{1342AB50-1FF8-478A-8807-6433F219010F}" srcOrd="0" destOrd="0" presId="urn:microsoft.com/office/officeart/2008/layout/LinedList"/>
    <dgm:cxn modelId="{77F78EDB-A975-44EF-A83F-7B8183F726EA}" srcId="{7C2326DE-72D6-4606-A2BC-9457112FD9A4}" destId="{209826BD-49C9-4226-BA32-9837CD38B051}" srcOrd="2" destOrd="0" parTransId="{04F39F7D-D4DA-4DA7-A8AB-394C7F18DD2F}" sibTransId="{C058AD32-7775-40CC-9328-EF5FAEA4A17C}"/>
    <dgm:cxn modelId="{40F8FFDC-9B6A-44A7-A6D3-E05FA9ED9E88}" type="presOf" srcId="{3FC92413-3D14-4711-87B6-EE8D16D82331}" destId="{77FF1252-F147-4684-B5A1-190BEAA68750}" srcOrd="0" destOrd="0" presId="urn:microsoft.com/office/officeart/2008/layout/LinedList"/>
    <dgm:cxn modelId="{E4D145E4-7A78-46C1-A9DE-D7267F91760B}" srcId="{7C2326DE-72D6-4606-A2BC-9457112FD9A4}" destId="{3017E226-621F-4644-A149-D0AB5012E237}" srcOrd="0" destOrd="0" parTransId="{8E5C54DF-4E49-4CB3-99F4-CD031D1B8A9B}" sibTransId="{1C79222B-42D0-4B02-ACF5-E0D3BA9E8CD3}"/>
    <dgm:cxn modelId="{03429DE4-C231-466C-A86E-0AB487316693}" srcId="{7C2326DE-72D6-4606-A2BC-9457112FD9A4}" destId="{2AD10FD4-E582-43C8-B7B2-A6ADE66C7567}" srcOrd="5" destOrd="0" parTransId="{A22C60AD-FEE1-411B-BD6F-B76001EFD1F1}" sibTransId="{B8AAAC59-FFC7-4996-AA65-5E65207CDBBC}"/>
    <dgm:cxn modelId="{3D78D7F9-78CD-45C6-9064-2854743DD48B}" type="presOf" srcId="{085D7403-2608-4E3E-A3C0-4EDD1FFAC7A7}" destId="{FD5EF53D-FDC0-4C9A-90BE-A8E70421D1A3}" srcOrd="0" destOrd="0" presId="urn:microsoft.com/office/officeart/2008/layout/LinedList"/>
    <dgm:cxn modelId="{5BFCE053-D03F-4927-95F9-9CC8C70C89F5}" type="presParOf" srcId="{DB5256E3-DBB1-42D8-AFDB-0BE7638C53D4}" destId="{36F3B711-3354-4246-906F-10B439E9F725}" srcOrd="0" destOrd="0" presId="urn:microsoft.com/office/officeart/2008/layout/LinedList"/>
    <dgm:cxn modelId="{42B81571-5353-4B13-A1D2-522B47D1A79E}" type="presParOf" srcId="{DB5256E3-DBB1-42D8-AFDB-0BE7638C53D4}" destId="{4E7FE2D5-DC43-4455-8E38-7990972D0CFD}" srcOrd="1" destOrd="0" presId="urn:microsoft.com/office/officeart/2008/layout/LinedList"/>
    <dgm:cxn modelId="{6183324E-3B7B-4EA4-B4D7-F9FB55DA2F2C}" type="presParOf" srcId="{4E7FE2D5-DC43-4455-8E38-7990972D0CFD}" destId="{74196A06-03C6-4510-91AF-54226C1E702E}" srcOrd="0" destOrd="0" presId="urn:microsoft.com/office/officeart/2008/layout/LinedList"/>
    <dgm:cxn modelId="{C3E96B4B-6318-414B-A5B8-7DAD00C851DA}" type="presParOf" srcId="{4E7FE2D5-DC43-4455-8E38-7990972D0CFD}" destId="{E0A165E1-6080-4623-B86C-CCAD0CCFFC19}" srcOrd="1" destOrd="0" presId="urn:microsoft.com/office/officeart/2008/layout/LinedList"/>
    <dgm:cxn modelId="{6E66E2AE-F03B-4F8E-A058-6B16A5D752D3}" type="presParOf" srcId="{DB5256E3-DBB1-42D8-AFDB-0BE7638C53D4}" destId="{2171D81D-D35F-4D46-9E04-E86E39EDF39B}" srcOrd="2" destOrd="0" presId="urn:microsoft.com/office/officeart/2008/layout/LinedList"/>
    <dgm:cxn modelId="{700B20E6-A467-42FD-8B1F-633BBAEC97D1}" type="presParOf" srcId="{DB5256E3-DBB1-42D8-AFDB-0BE7638C53D4}" destId="{EDDC64C2-5D48-49F3-A7E2-BBAAD3CD3EF5}" srcOrd="3" destOrd="0" presId="urn:microsoft.com/office/officeart/2008/layout/LinedList"/>
    <dgm:cxn modelId="{AAACFC19-911A-482A-9859-64AAA30C07D8}" type="presParOf" srcId="{EDDC64C2-5D48-49F3-A7E2-BBAAD3CD3EF5}" destId="{77FF1252-F147-4684-B5A1-190BEAA68750}" srcOrd="0" destOrd="0" presId="urn:microsoft.com/office/officeart/2008/layout/LinedList"/>
    <dgm:cxn modelId="{4FF4595E-00C0-47C2-89DD-CD4295117A55}" type="presParOf" srcId="{EDDC64C2-5D48-49F3-A7E2-BBAAD3CD3EF5}" destId="{9F65B549-0B01-44A8-B353-79D96F98D473}" srcOrd="1" destOrd="0" presId="urn:microsoft.com/office/officeart/2008/layout/LinedList"/>
    <dgm:cxn modelId="{4BF4B569-8750-4922-8D11-B1C0E622A445}" type="presParOf" srcId="{DB5256E3-DBB1-42D8-AFDB-0BE7638C53D4}" destId="{A77ECFAA-FC8E-4171-BBEB-890F42C818F9}" srcOrd="4" destOrd="0" presId="urn:microsoft.com/office/officeart/2008/layout/LinedList"/>
    <dgm:cxn modelId="{B7D2C060-5591-48A1-B5AB-298A2CD50285}" type="presParOf" srcId="{DB5256E3-DBB1-42D8-AFDB-0BE7638C53D4}" destId="{780CB588-3B71-405E-8E39-9CCD2FA5546C}" srcOrd="5" destOrd="0" presId="urn:microsoft.com/office/officeart/2008/layout/LinedList"/>
    <dgm:cxn modelId="{0A684528-CD15-4D03-B599-48DA7C9C824B}" type="presParOf" srcId="{780CB588-3B71-405E-8E39-9CCD2FA5546C}" destId="{75BEAC95-E924-48C7-B49B-085C243AD4F0}" srcOrd="0" destOrd="0" presId="urn:microsoft.com/office/officeart/2008/layout/LinedList"/>
    <dgm:cxn modelId="{28128456-A01A-4AF3-A59F-F7814046C7CF}" type="presParOf" srcId="{780CB588-3B71-405E-8E39-9CCD2FA5546C}" destId="{4A3D4D2B-46DA-4837-BC91-9F9EDE4B0A6A}" srcOrd="1" destOrd="0" presId="urn:microsoft.com/office/officeart/2008/layout/LinedList"/>
    <dgm:cxn modelId="{6F991755-A316-40C7-A2D6-F150AB1CDF22}" type="presParOf" srcId="{DB5256E3-DBB1-42D8-AFDB-0BE7638C53D4}" destId="{BC2AE220-7FCE-4F17-845D-EFC876062179}" srcOrd="6" destOrd="0" presId="urn:microsoft.com/office/officeart/2008/layout/LinedList"/>
    <dgm:cxn modelId="{332046A8-2D64-49E0-B771-6687FEABEF48}" type="presParOf" srcId="{DB5256E3-DBB1-42D8-AFDB-0BE7638C53D4}" destId="{8B6FB19B-5BB8-4EA1-880F-F5A71883B9AD}" srcOrd="7" destOrd="0" presId="urn:microsoft.com/office/officeart/2008/layout/LinedList"/>
    <dgm:cxn modelId="{23EFC3E2-10D5-4723-AB14-6FCF987243D8}" type="presParOf" srcId="{8B6FB19B-5BB8-4EA1-880F-F5A71883B9AD}" destId="{FD5EF53D-FDC0-4C9A-90BE-A8E70421D1A3}" srcOrd="0" destOrd="0" presId="urn:microsoft.com/office/officeart/2008/layout/LinedList"/>
    <dgm:cxn modelId="{E10D5CC8-90FF-4690-81B2-7C876A2B6C46}" type="presParOf" srcId="{8B6FB19B-5BB8-4EA1-880F-F5A71883B9AD}" destId="{02E1C5B8-0A8C-4FA2-8802-8048A47A40FE}" srcOrd="1" destOrd="0" presId="urn:microsoft.com/office/officeart/2008/layout/LinedList"/>
    <dgm:cxn modelId="{B13D54FD-4D37-40F3-BBDD-DDF329CF1A61}" type="presParOf" srcId="{DB5256E3-DBB1-42D8-AFDB-0BE7638C53D4}" destId="{B759DAC1-DF35-4979-B113-386A9A344483}" srcOrd="8" destOrd="0" presId="urn:microsoft.com/office/officeart/2008/layout/LinedList"/>
    <dgm:cxn modelId="{EEF3FC9F-D503-4EE7-8351-D3557CA181D6}" type="presParOf" srcId="{DB5256E3-DBB1-42D8-AFDB-0BE7638C53D4}" destId="{0CFB0250-637D-440A-83FE-F7D03494CE68}" srcOrd="9" destOrd="0" presId="urn:microsoft.com/office/officeart/2008/layout/LinedList"/>
    <dgm:cxn modelId="{1F0DAE80-B495-40BB-B3A8-8CB582D5C764}" type="presParOf" srcId="{0CFB0250-637D-440A-83FE-F7D03494CE68}" destId="{1342AB50-1FF8-478A-8807-6433F219010F}" srcOrd="0" destOrd="0" presId="urn:microsoft.com/office/officeart/2008/layout/LinedList"/>
    <dgm:cxn modelId="{B51E211D-9B62-481C-9A3D-CEC8CB8856B2}" type="presParOf" srcId="{0CFB0250-637D-440A-83FE-F7D03494CE68}" destId="{5710A7BB-1AAF-4D27-8DDB-B89286A0118B}" srcOrd="1" destOrd="0" presId="urn:microsoft.com/office/officeart/2008/layout/LinedList"/>
    <dgm:cxn modelId="{01D72DBC-0F1A-4274-8112-17E1DCE830E9}" type="presParOf" srcId="{DB5256E3-DBB1-42D8-AFDB-0BE7638C53D4}" destId="{610E16E5-2D3F-4A96-9C28-54644198C816}" srcOrd="10" destOrd="0" presId="urn:microsoft.com/office/officeart/2008/layout/LinedList"/>
    <dgm:cxn modelId="{84AFA20A-5590-42DA-AEB7-1BC4F39E5E49}" type="presParOf" srcId="{DB5256E3-DBB1-42D8-AFDB-0BE7638C53D4}" destId="{F3A4054F-94D1-4DA6-B37F-765AEF72ED77}" srcOrd="11" destOrd="0" presId="urn:microsoft.com/office/officeart/2008/layout/LinedList"/>
    <dgm:cxn modelId="{786E41E2-BA06-4155-8D01-77732F6DE9BD}" type="presParOf" srcId="{F3A4054F-94D1-4DA6-B37F-765AEF72ED77}" destId="{7E350540-17D0-4C81-9149-E9A190233877}" srcOrd="0" destOrd="0" presId="urn:microsoft.com/office/officeart/2008/layout/LinedList"/>
    <dgm:cxn modelId="{2AFD1B55-9A6D-4C94-8E55-EF4AA76D7981}" type="presParOf" srcId="{F3A4054F-94D1-4DA6-B37F-765AEF72ED77}" destId="{60F717E9-1DE3-48D3-B4DE-E151DAA48932}" srcOrd="1" destOrd="0" presId="urn:microsoft.com/office/officeart/2008/layout/LinedList"/>
    <dgm:cxn modelId="{C64AF3AC-DD1C-4C17-A71F-6E3E5E4B5980}" type="presParOf" srcId="{DB5256E3-DBB1-42D8-AFDB-0BE7638C53D4}" destId="{B7705011-07B3-48E2-B21A-C61584AE0C04}" srcOrd="12" destOrd="0" presId="urn:microsoft.com/office/officeart/2008/layout/LinedList"/>
    <dgm:cxn modelId="{9ECC2942-53C7-4A3E-B5ED-61420C302119}" type="presParOf" srcId="{DB5256E3-DBB1-42D8-AFDB-0BE7638C53D4}" destId="{E00F6169-6901-40A1-92D9-8386789727D9}" srcOrd="13" destOrd="0" presId="urn:microsoft.com/office/officeart/2008/layout/LinedList"/>
    <dgm:cxn modelId="{4752902C-E712-4782-87AB-B9D39D371B15}" type="presParOf" srcId="{E00F6169-6901-40A1-92D9-8386789727D9}" destId="{1223F899-0167-470E-B1B1-44C1221F891F}" srcOrd="0" destOrd="0" presId="urn:microsoft.com/office/officeart/2008/layout/LinedList"/>
    <dgm:cxn modelId="{C1E07420-2976-439F-AD6B-D19182D5DB7E}" type="presParOf" srcId="{E00F6169-6901-40A1-92D9-8386789727D9}" destId="{05034FF9-CFBF-4539-9061-42005BD1C39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2326DE-72D6-4606-A2BC-9457112FD9A4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017E226-621F-4644-A149-D0AB5012E237}">
      <dgm:prSet/>
      <dgm:spPr/>
      <dgm:t>
        <a:bodyPr/>
        <a:lstStyle/>
        <a:p>
          <a:r>
            <a: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Random Forest Regressor:</a:t>
          </a:r>
          <a:endParaRPr lang="en-US" dirty="0"/>
        </a:p>
      </dgm:t>
    </dgm:pt>
    <dgm:pt modelId="{8E5C54DF-4E49-4CB3-99F4-CD031D1B8A9B}" type="parTrans" cxnId="{E4D145E4-7A78-46C1-A9DE-D7267F91760B}">
      <dgm:prSet/>
      <dgm:spPr/>
      <dgm:t>
        <a:bodyPr/>
        <a:lstStyle/>
        <a:p>
          <a:endParaRPr lang="en-US"/>
        </a:p>
      </dgm:t>
    </dgm:pt>
    <dgm:pt modelId="{1C79222B-42D0-4B02-ACF5-E0D3BA9E8CD3}" type="sibTrans" cxnId="{E4D145E4-7A78-46C1-A9DE-D7267F91760B}">
      <dgm:prSet/>
      <dgm:spPr/>
      <dgm:t>
        <a:bodyPr/>
        <a:lstStyle/>
        <a:p>
          <a:endParaRPr lang="en-US"/>
        </a:p>
      </dgm:t>
    </dgm:pt>
    <dgm:pt modelId="{3FC92413-3D14-4711-87B6-EE8D16D82331}">
      <dgm:prSet/>
      <dgm:spPr/>
      <dgm:t>
        <a:bodyPr/>
        <a:lstStyle/>
        <a:p>
          <a:r>
            <a:rPr lang="en-US" dirty="0"/>
            <a:t>+ </a:t>
          </a:r>
          <a:r>
            <a: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High accuracy</a:t>
          </a:r>
          <a:endParaRPr lang="en-US" dirty="0"/>
        </a:p>
      </dgm:t>
    </dgm:pt>
    <dgm:pt modelId="{891D8788-19B3-41AD-B5DE-20671272EC94}" type="parTrans" cxnId="{CAE3152F-BA3F-4133-8ADD-726F965205F3}">
      <dgm:prSet/>
      <dgm:spPr/>
      <dgm:t>
        <a:bodyPr/>
        <a:lstStyle/>
        <a:p>
          <a:endParaRPr lang="en-US"/>
        </a:p>
      </dgm:t>
    </dgm:pt>
    <dgm:pt modelId="{E048DBDE-016C-416E-AFB4-4C025C378A1F}" type="sibTrans" cxnId="{CAE3152F-BA3F-4133-8ADD-726F965205F3}">
      <dgm:prSet/>
      <dgm:spPr/>
      <dgm:t>
        <a:bodyPr/>
        <a:lstStyle/>
        <a:p>
          <a:endParaRPr lang="en-US"/>
        </a:p>
      </dgm:t>
    </dgm:pt>
    <dgm:pt modelId="{209826BD-49C9-4226-BA32-9837CD38B051}">
      <dgm:prSet/>
      <dgm:spPr/>
      <dgm:t>
        <a:bodyPr/>
        <a:lstStyle/>
        <a:p>
          <a:r>
            <a:rPr lang="en-US" dirty="0"/>
            <a:t>+ </a:t>
          </a:r>
          <a:r>
            <a: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Robustness</a:t>
          </a:r>
          <a:endParaRPr lang="en-US" dirty="0"/>
        </a:p>
      </dgm:t>
    </dgm:pt>
    <dgm:pt modelId="{04F39F7D-D4DA-4DA7-A8AB-394C7F18DD2F}" type="parTrans" cxnId="{77F78EDB-A975-44EF-A83F-7B8183F726EA}">
      <dgm:prSet/>
      <dgm:spPr/>
      <dgm:t>
        <a:bodyPr/>
        <a:lstStyle/>
        <a:p>
          <a:endParaRPr lang="en-US"/>
        </a:p>
      </dgm:t>
    </dgm:pt>
    <dgm:pt modelId="{C058AD32-7775-40CC-9328-EF5FAEA4A17C}" type="sibTrans" cxnId="{77F78EDB-A975-44EF-A83F-7B8183F726EA}">
      <dgm:prSet/>
      <dgm:spPr/>
      <dgm:t>
        <a:bodyPr/>
        <a:lstStyle/>
        <a:p>
          <a:endParaRPr lang="en-US"/>
        </a:p>
      </dgm:t>
    </dgm:pt>
    <dgm:pt modelId="{085D7403-2608-4E3E-A3C0-4EDD1FFAC7A7}">
      <dgm:prSet/>
      <dgm:spPr/>
      <dgm:t>
        <a:bodyPr/>
        <a:lstStyle/>
        <a:p>
          <a:r>
            <a:rPr lang="en-US" dirty="0"/>
            <a:t>+ </a:t>
          </a:r>
          <a:r>
            <a: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Versatility</a:t>
          </a:r>
          <a:endParaRPr lang="en-US" dirty="0"/>
        </a:p>
      </dgm:t>
    </dgm:pt>
    <dgm:pt modelId="{E231453E-44AD-4FC1-83FB-F58139EA69F5}" type="parTrans" cxnId="{4CDE608A-377B-40EF-BB88-669B786489D7}">
      <dgm:prSet/>
      <dgm:spPr/>
      <dgm:t>
        <a:bodyPr/>
        <a:lstStyle/>
        <a:p>
          <a:endParaRPr lang="en-US"/>
        </a:p>
      </dgm:t>
    </dgm:pt>
    <dgm:pt modelId="{27746A8C-C2E5-43B8-98A2-8360C010063A}" type="sibTrans" cxnId="{4CDE608A-377B-40EF-BB88-669B786489D7}">
      <dgm:prSet/>
      <dgm:spPr/>
      <dgm:t>
        <a:bodyPr/>
        <a:lstStyle/>
        <a:p>
          <a:endParaRPr lang="en-US"/>
        </a:p>
      </dgm:t>
    </dgm:pt>
    <dgm:pt modelId="{1AEB59FA-A823-46BC-AD5F-BCB45FDED515}">
      <dgm:prSet/>
      <dgm:spPr/>
      <dgm:t>
        <a:bodyPr/>
        <a:lstStyle/>
        <a:p>
          <a:r>
            <a:rPr lang="en-US" dirty="0"/>
            <a:t>+ </a:t>
          </a:r>
          <a:r>
            <a: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Feature importance</a:t>
          </a:r>
          <a:endParaRPr lang="en-US" dirty="0"/>
        </a:p>
      </dgm:t>
    </dgm:pt>
    <dgm:pt modelId="{E54376B8-D131-4B56-9E9C-A358DE471EB8}" type="parTrans" cxnId="{3F660F8D-301B-4A87-A440-7E82F699B265}">
      <dgm:prSet/>
      <dgm:spPr/>
      <dgm:t>
        <a:bodyPr/>
        <a:lstStyle/>
        <a:p>
          <a:endParaRPr lang="en-US"/>
        </a:p>
      </dgm:t>
    </dgm:pt>
    <dgm:pt modelId="{55695410-47EC-4BF4-97AC-A30F55AD691B}" type="sibTrans" cxnId="{3F660F8D-301B-4A87-A440-7E82F699B265}">
      <dgm:prSet/>
      <dgm:spPr/>
      <dgm:t>
        <a:bodyPr/>
        <a:lstStyle/>
        <a:p>
          <a:endParaRPr lang="en-US"/>
        </a:p>
      </dgm:t>
    </dgm:pt>
    <dgm:pt modelId="{2AD10FD4-E582-43C8-B7B2-A6ADE66C7567}">
      <dgm:prSet/>
      <dgm:spPr/>
      <dgm:t>
        <a:bodyPr/>
        <a:lstStyle/>
        <a:p>
          <a:r>
            <a:rPr lang="en-US" dirty="0"/>
            <a:t>+ </a:t>
          </a:r>
          <a:r>
            <a: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Robust to outliers</a:t>
          </a:r>
          <a:endParaRPr lang="en-US" dirty="0"/>
        </a:p>
      </dgm:t>
    </dgm:pt>
    <dgm:pt modelId="{A22C60AD-FEE1-411B-BD6F-B76001EFD1F1}" type="parTrans" cxnId="{03429DE4-C231-466C-A86E-0AB487316693}">
      <dgm:prSet/>
      <dgm:spPr/>
      <dgm:t>
        <a:bodyPr/>
        <a:lstStyle/>
        <a:p>
          <a:endParaRPr lang="en-US"/>
        </a:p>
      </dgm:t>
    </dgm:pt>
    <dgm:pt modelId="{B8AAAC59-FFC7-4996-AA65-5E65207CDBBC}" type="sibTrans" cxnId="{03429DE4-C231-466C-A86E-0AB487316693}">
      <dgm:prSet/>
      <dgm:spPr/>
      <dgm:t>
        <a:bodyPr/>
        <a:lstStyle/>
        <a:p>
          <a:endParaRPr lang="en-US"/>
        </a:p>
      </dgm:t>
    </dgm:pt>
    <dgm:pt modelId="{68763A63-0FD6-4825-9CAC-8DD7E645BB3D}">
      <dgm:prSet/>
      <dgm:spPr/>
      <dgm:t>
        <a:bodyPr/>
        <a:lstStyle/>
        <a:p>
          <a:r>
            <a:rPr lang="en-US" dirty="0"/>
            <a:t>+ </a:t>
          </a:r>
          <a:r>
            <a: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Scalability</a:t>
          </a:r>
          <a:endParaRPr lang="en-US" dirty="0"/>
        </a:p>
      </dgm:t>
    </dgm:pt>
    <dgm:pt modelId="{6009144D-EE51-4B2B-AB95-4F8E261CF984}" type="parTrans" cxnId="{6A9E863A-0E56-4196-A479-B917F43FD194}">
      <dgm:prSet/>
      <dgm:spPr/>
      <dgm:t>
        <a:bodyPr/>
        <a:lstStyle/>
        <a:p>
          <a:endParaRPr lang="en-US"/>
        </a:p>
      </dgm:t>
    </dgm:pt>
    <dgm:pt modelId="{A71EA0ED-7481-4262-8392-D1FB6004F784}" type="sibTrans" cxnId="{6A9E863A-0E56-4196-A479-B917F43FD194}">
      <dgm:prSet/>
      <dgm:spPr/>
      <dgm:t>
        <a:bodyPr/>
        <a:lstStyle/>
        <a:p>
          <a:endParaRPr lang="en-US"/>
        </a:p>
      </dgm:t>
    </dgm:pt>
    <dgm:pt modelId="{DB5256E3-DBB1-42D8-AFDB-0BE7638C53D4}" type="pres">
      <dgm:prSet presAssocID="{7C2326DE-72D6-4606-A2BC-9457112FD9A4}" presName="vert0" presStyleCnt="0">
        <dgm:presLayoutVars>
          <dgm:dir/>
          <dgm:animOne val="branch"/>
          <dgm:animLvl val="lvl"/>
        </dgm:presLayoutVars>
      </dgm:prSet>
      <dgm:spPr/>
    </dgm:pt>
    <dgm:pt modelId="{36F3B711-3354-4246-906F-10B439E9F725}" type="pres">
      <dgm:prSet presAssocID="{3017E226-621F-4644-A149-D0AB5012E237}" presName="thickLine" presStyleLbl="alignNode1" presStyleIdx="0" presStyleCnt="7"/>
      <dgm:spPr/>
    </dgm:pt>
    <dgm:pt modelId="{4E7FE2D5-DC43-4455-8E38-7990972D0CFD}" type="pres">
      <dgm:prSet presAssocID="{3017E226-621F-4644-A149-D0AB5012E237}" presName="horz1" presStyleCnt="0"/>
      <dgm:spPr/>
    </dgm:pt>
    <dgm:pt modelId="{74196A06-03C6-4510-91AF-54226C1E702E}" type="pres">
      <dgm:prSet presAssocID="{3017E226-621F-4644-A149-D0AB5012E237}" presName="tx1" presStyleLbl="revTx" presStyleIdx="0" presStyleCnt="7"/>
      <dgm:spPr/>
    </dgm:pt>
    <dgm:pt modelId="{E0A165E1-6080-4623-B86C-CCAD0CCFFC19}" type="pres">
      <dgm:prSet presAssocID="{3017E226-621F-4644-A149-D0AB5012E237}" presName="vert1" presStyleCnt="0"/>
      <dgm:spPr/>
    </dgm:pt>
    <dgm:pt modelId="{2171D81D-D35F-4D46-9E04-E86E39EDF39B}" type="pres">
      <dgm:prSet presAssocID="{3FC92413-3D14-4711-87B6-EE8D16D82331}" presName="thickLine" presStyleLbl="alignNode1" presStyleIdx="1" presStyleCnt="7"/>
      <dgm:spPr/>
    </dgm:pt>
    <dgm:pt modelId="{EDDC64C2-5D48-49F3-A7E2-BBAAD3CD3EF5}" type="pres">
      <dgm:prSet presAssocID="{3FC92413-3D14-4711-87B6-EE8D16D82331}" presName="horz1" presStyleCnt="0"/>
      <dgm:spPr/>
    </dgm:pt>
    <dgm:pt modelId="{77FF1252-F147-4684-B5A1-190BEAA68750}" type="pres">
      <dgm:prSet presAssocID="{3FC92413-3D14-4711-87B6-EE8D16D82331}" presName="tx1" presStyleLbl="revTx" presStyleIdx="1" presStyleCnt="7"/>
      <dgm:spPr/>
    </dgm:pt>
    <dgm:pt modelId="{9F65B549-0B01-44A8-B353-79D96F98D473}" type="pres">
      <dgm:prSet presAssocID="{3FC92413-3D14-4711-87B6-EE8D16D82331}" presName="vert1" presStyleCnt="0"/>
      <dgm:spPr/>
    </dgm:pt>
    <dgm:pt modelId="{A77ECFAA-FC8E-4171-BBEB-890F42C818F9}" type="pres">
      <dgm:prSet presAssocID="{209826BD-49C9-4226-BA32-9837CD38B051}" presName="thickLine" presStyleLbl="alignNode1" presStyleIdx="2" presStyleCnt="7"/>
      <dgm:spPr/>
    </dgm:pt>
    <dgm:pt modelId="{780CB588-3B71-405E-8E39-9CCD2FA5546C}" type="pres">
      <dgm:prSet presAssocID="{209826BD-49C9-4226-BA32-9837CD38B051}" presName="horz1" presStyleCnt="0"/>
      <dgm:spPr/>
    </dgm:pt>
    <dgm:pt modelId="{75BEAC95-E924-48C7-B49B-085C243AD4F0}" type="pres">
      <dgm:prSet presAssocID="{209826BD-49C9-4226-BA32-9837CD38B051}" presName="tx1" presStyleLbl="revTx" presStyleIdx="2" presStyleCnt="7"/>
      <dgm:spPr/>
    </dgm:pt>
    <dgm:pt modelId="{4A3D4D2B-46DA-4837-BC91-9F9EDE4B0A6A}" type="pres">
      <dgm:prSet presAssocID="{209826BD-49C9-4226-BA32-9837CD38B051}" presName="vert1" presStyleCnt="0"/>
      <dgm:spPr/>
    </dgm:pt>
    <dgm:pt modelId="{BC2AE220-7FCE-4F17-845D-EFC876062179}" type="pres">
      <dgm:prSet presAssocID="{085D7403-2608-4E3E-A3C0-4EDD1FFAC7A7}" presName="thickLine" presStyleLbl="alignNode1" presStyleIdx="3" presStyleCnt="7"/>
      <dgm:spPr/>
    </dgm:pt>
    <dgm:pt modelId="{8B6FB19B-5BB8-4EA1-880F-F5A71883B9AD}" type="pres">
      <dgm:prSet presAssocID="{085D7403-2608-4E3E-A3C0-4EDD1FFAC7A7}" presName="horz1" presStyleCnt="0"/>
      <dgm:spPr/>
    </dgm:pt>
    <dgm:pt modelId="{FD5EF53D-FDC0-4C9A-90BE-A8E70421D1A3}" type="pres">
      <dgm:prSet presAssocID="{085D7403-2608-4E3E-A3C0-4EDD1FFAC7A7}" presName="tx1" presStyleLbl="revTx" presStyleIdx="3" presStyleCnt="7"/>
      <dgm:spPr/>
    </dgm:pt>
    <dgm:pt modelId="{02E1C5B8-0A8C-4FA2-8802-8048A47A40FE}" type="pres">
      <dgm:prSet presAssocID="{085D7403-2608-4E3E-A3C0-4EDD1FFAC7A7}" presName="vert1" presStyleCnt="0"/>
      <dgm:spPr/>
    </dgm:pt>
    <dgm:pt modelId="{B759DAC1-DF35-4979-B113-386A9A344483}" type="pres">
      <dgm:prSet presAssocID="{1AEB59FA-A823-46BC-AD5F-BCB45FDED515}" presName="thickLine" presStyleLbl="alignNode1" presStyleIdx="4" presStyleCnt="7"/>
      <dgm:spPr/>
    </dgm:pt>
    <dgm:pt modelId="{0CFB0250-637D-440A-83FE-F7D03494CE68}" type="pres">
      <dgm:prSet presAssocID="{1AEB59FA-A823-46BC-AD5F-BCB45FDED515}" presName="horz1" presStyleCnt="0"/>
      <dgm:spPr/>
    </dgm:pt>
    <dgm:pt modelId="{1342AB50-1FF8-478A-8807-6433F219010F}" type="pres">
      <dgm:prSet presAssocID="{1AEB59FA-A823-46BC-AD5F-BCB45FDED515}" presName="tx1" presStyleLbl="revTx" presStyleIdx="4" presStyleCnt="7"/>
      <dgm:spPr/>
    </dgm:pt>
    <dgm:pt modelId="{5710A7BB-1AAF-4D27-8DDB-B89286A0118B}" type="pres">
      <dgm:prSet presAssocID="{1AEB59FA-A823-46BC-AD5F-BCB45FDED515}" presName="vert1" presStyleCnt="0"/>
      <dgm:spPr/>
    </dgm:pt>
    <dgm:pt modelId="{610E16E5-2D3F-4A96-9C28-54644198C816}" type="pres">
      <dgm:prSet presAssocID="{2AD10FD4-E582-43C8-B7B2-A6ADE66C7567}" presName="thickLine" presStyleLbl="alignNode1" presStyleIdx="5" presStyleCnt="7"/>
      <dgm:spPr/>
    </dgm:pt>
    <dgm:pt modelId="{F3A4054F-94D1-4DA6-B37F-765AEF72ED77}" type="pres">
      <dgm:prSet presAssocID="{2AD10FD4-E582-43C8-B7B2-A6ADE66C7567}" presName="horz1" presStyleCnt="0"/>
      <dgm:spPr/>
    </dgm:pt>
    <dgm:pt modelId="{7E350540-17D0-4C81-9149-E9A190233877}" type="pres">
      <dgm:prSet presAssocID="{2AD10FD4-E582-43C8-B7B2-A6ADE66C7567}" presName="tx1" presStyleLbl="revTx" presStyleIdx="5" presStyleCnt="7"/>
      <dgm:spPr/>
    </dgm:pt>
    <dgm:pt modelId="{60F717E9-1DE3-48D3-B4DE-E151DAA48932}" type="pres">
      <dgm:prSet presAssocID="{2AD10FD4-E582-43C8-B7B2-A6ADE66C7567}" presName="vert1" presStyleCnt="0"/>
      <dgm:spPr/>
    </dgm:pt>
    <dgm:pt modelId="{B7705011-07B3-48E2-B21A-C61584AE0C04}" type="pres">
      <dgm:prSet presAssocID="{68763A63-0FD6-4825-9CAC-8DD7E645BB3D}" presName="thickLine" presStyleLbl="alignNode1" presStyleIdx="6" presStyleCnt="7"/>
      <dgm:spPr/>
    </dgm:pt>
    <dgm:pt modelId="{E00F6169-6901-40A1-92D9-8386789727D9}" type="pres">
      <dgm:prSet presAssocID="{68763A63-0FD6-4825-9CAC-8DD7E645BB3D}" presName="horz1" presStyleCnt="0"/>
      <dgm:spPr/>
    </dgm:pt>
    <dgm:pt modelId="{1223F899-0167-470E-B1B1-44C1221F891F}" type="pres">
      <dgm:prSet presAssocID="{68763A63-0FD6-4825-9CAC-8DD7E645BB3D}" presName="tx1" presStyleLbl="revTx" presStyleIdx="6" presStyleCnt="7"/>
      <dgm:spPr/>
    </dgm:pt>
    <dgm:pt modelId="{05034FF9-CFBF-4539-9061-42005BD1C393}" type="pres">
      <dgm:prSet presAssocID="{68763A63-0FD6-4825-9CAC-8DD7E645BB3D}" presName="vert1" presStyleCnt="0"/>
      <dgm:spPr/>
    </dgm:pt>
  </dgm:ptLst>
  <dgm:cxnLst>
    <dgm:cxn modelId="{D2FD3D13-C08E-4167-AB04-E976FBB07161}" type="presOf" srcId="{3017E226-621F-4644-A149-D0AB5012E237}" destId="{74196A06-03C6-4510-91AF-54226C1E702E}" srcOrd="0" destOrd="0" presId="urn:microsoft.com/office/officeart/2008/layout/LinedList"/>
    <dgm:cxn modelId="{CAE3152F-BA3F-4133-8ADD-726F965205F3}" srcId="{7C2326DE-72D6-4606-A2BC-9457112FD9A4}" destId="{3FC92413-3D14-4711-87B6-EE8D16D82331}" srcOrd="1" destOrd="0" parTransId="{891D8788-19B3-41AD-B5DE-20671272EC94}" sibTransId="{E048DBDE-016C-416E-AFB4-4C025C378A1F}"/>
    <dgm:cxn modelId="{6A9E863A-0E56-4196-A479-B917F43FD194}" srcId="{7C2326DE-72D6-4606-A2BC-9457112FD9A4}" destId="{68763A63-0FD6-4825-9CAC-8DD7E645BB3D}" srcOrd="6" destOrd="0" parTransId="{6009144D-EE51-4B2B-AB95-4F8E261CF984}" sibTransId="{A71EA0ED-7481-4262-8392-D1FB6004F784}"/>
    <dgm:cxn modelId="{E007975C-0C58-4390-80D5-6AE7EB580189}" type="presOf" srcId="{68763A63-0FD6-4825-9CAC-8DD7E645BB3D}" destId="{1223F899-0167-470E-B1B1-44C1221F891F}" srcOrd="0" destOrd="0" presId="urn:microsoft.com/office/officeart/2008/layout/LinedList"/>
    <dgm:cxn modelId="{14656A6A-FACA-4825-A7BA-579E387ACF08}" type="presOf" srcId="{2AD10FD4-E582-43C8-B7B2-A6ADE66C7567}" destId="{7E350540-17D0-4C81-9149-E9A190233877}" srcOrd="0" destOrd="0" presId="urn:microsoft.com/office/officeart/2008/layout/LinedList"/>
    <dgm:cxn modelId="{4CDE608A-377B-40EF-BB88-669B786489D7}" srcId="{7C2326DE-72D6-4606-A2BC-9457112FD9A4}" destId="{085D7403-2608-4E3E-A3C0-4EDD1FFAC7A7}" srcOrd="3" destOrd="0" parTransId="{E231453E-44AD-4FC1-83FB-F58139EA69F5}" sibTransId="{27746A8C-C2E5-43B8-98A2-8360C010063A}"/>
    <dgm:cxn modelId="{3F660F8D-301B-4A87-A440-7E82F699B265}" srcId="{7C2326DE-72D6-4606-A2BC-9457112FD9A4}" destId="{1AEB59FA-A823-46BC-AD5F-BCB45FDED515}" srcOrd="4" destOrd="0" parTransId="{E54376B8-D131-4B56-9E9C-A358DE471EB8}" sibTransId="{55695410-47EC-4BF4-97AC-A30F55AD691B}"/>
    <dgm:cxn modelId="{A9718F98-535B-4B75-9883-CB49B832AC47}" type="presOf" srcId="{7C2326DE-72D6-4606-A2BC-9457112FD9A4}" destId="{DB5256E3-DBB1-42D8-AFDB-0BE7638C53D4}" srcOrd="0" destOrd="0" presId="urn:microsoft.com/office/officeart/2008/layout/LinedList"/>
    <dgm:cxn modelId="{131CE7D0-0616-419E-8A63-C025E3A21A9F}" type="presOf" srcId="{209826BD-49C9-4226-BA32-9837CD38B051}" destId="{75BEAC95-E924-48C7-B49B-085C243AD4F0}" srcOrd="0" destOrd="0" presId="urn:microsoft.com/office/officeart/2008/layout/LinedList"/>
    <dgm:cxn modelId="{93F66AD7-567A-4491-99A0-15862183CFE1}" type="presOf" srcId="{1AEB59FA-A823-46BC-AD5F-BCB45FDED515}" destId="{1342AB50-1FF8-478A-8807-6433F219010F}" srcOrd="0" destOrd="0" presId="urn:microsoft.com/office/officeart/2008/layout/LinedList"/>
    <dgm:cxn modelId="{77F78EDB-A975-44EF-A83F-7B8183F726EA}" srcId="{7C2326DE-72D6-4606-A2BC-9457112FD9A4}" destId="{209826BD-49C9-4226-BA32-9837CD38B051}" srcOrd="2" destOrd="0" parTransId="{04F39F7D-D4DA-4DA7-A8AB-394C7F18DD2F}" sibTransId="{C058AD32-7775-40CC-9328-EF5FAEA4A17C}"/>
    <dgm:cxn modelId="{40F8FFDC-9B6A-44A7-A6D3-E05FA9ED9E88}" type="presOf" srcId="{3FC92413-3D14-4711-87B6-EE8D16D82331}" destId="{77FF1252-F147-4684-B5A1-190BEAA68750}" srcOrd="0" destOrd="0" presId="urn:microsoft.com/office/officeart/2008/layout/LinedList"/>
    <dgm:cxn modelId="{E4D145E4-7A78-46C1-A9DE-D7267F91760B}" srcId="{7C2326DE-72D6-4606-A2BC-9457112FD9A4}" destId="{3017E226-621F-4644-A149-D0AB5012E237}" srcOrd="0" destOrd="0" parTransId="{8E5C54DF-4E49-4CB3-99F4-CD031D1B8A9B}" sibTransId="{1C79222B-42D0-4B02-ACF5-E0D3BA9E8CD3}"/>
    <dgm:cxn modelId="{03429DE4-C231-466C-A86E-0AB487316693}" srcId="{7C2326DE-72D6-4606-A2BC-9457112FD9A4}" destId="{2AD10FD4-E582-43C8-B7B2-A6ADE66C7567}" srcOrd="5" destOrd="0" parTransId="{A22C60AD-FEE1-411B-BD6F-B76001EFD1F1}" sibTransId="{B8AAAC59-FFC7-4996-AA65-5E65207CDBBC}"/>
    <dgm:cxn modelId="{3D78D7F9-78CD-45C6-9064-2854743DD48B}" type="presOf" srcId="{085D7403-2608-4E3E-A3C0-4EDD1FFAC7A7}" destId="{FD5EF53D-FDC0-4C9A-90BE-A8E70421D1A3}" srcOrd="0" destOrd="0" presId="urn:microsoft.com/office/officeart/2008/layout/LinedList"/>
    <dgm:cxn modelId="{5BFCE053-D03F-4927-95F9-9CC8C70C89F5}" type="presParOf" srcId="{DB5256E3-DBB1-42D8-AFDB-0BE7638C53D4}" destId="{36F3B711-3354-4246-906F-10B439E9F725}" srcOrd="0" destOrd="0" presId="urn:microsoft.com/office/officeart/2008/layout/LinedList"/>
    <dgm:cxn modelId="{42B81571-5353-4B13-A1D2-522B47D1A79E}" type="presParOf" srcId="{DB5256E3-DBB1-42D8-AFDB-0BE7638C53D4}" destId="{4E7FE2D5-DC43-4455-8E38-7990972D0CFD}" srcOrd="1" destOrd="0" presId="urn:microsoft.com/office/officeart/2008/layout/LinedList"/>
    <dgm:cxn modelId="{6183324E-3B7B-4EA4-B4D7-F9FB55DA2F2C}" type="presParOf" srcId="{4E7FE2D5-DC43-4455-8E38-7990972D0CFD}" destId="{74196A06-03C6-4510-91AF-54226C1E702E}" srcOrd="0" destOrd="0" presId="urn:microsoft.com/office/officeart/2008/layout/LinedList"/>
    <dgm:cxn modelId="{C3E96B4B-6318-414B-A5B8-7DAD00C851DA}" type="presParOf" srcId="{4E7FE2D5-DC43-4455-8E38-7990972D0CFD}" destId="{E0A165E1-6080-4623-B86C-CCAD0CCFFC19}" srcOrd="1" destOrd="0" presId="urn:microsoft.com/office/officeart/2008/layout/LinedList"/>
    <dgm:cxn modelId="{6E66E2AE-F03B-4F8E-A058-6B16A5D752D3}" type="presParOf" srcId="{DB5256E3-DBB1-42D8-AFDB-0BE7638C53D4}" destId="{2171D81D-D35F-4D46-9E04-E86E39EDF39B}" srcOrd="2" destOrd="0" presId="urn:microsoft.com/office/officeart/2008/layout/LinedList"/>
    <dgm:cxn modelId="{700B20E6-A467-42FD-8B1F-633BBAEC97D1}" type="presParOf" srcId="{DB5256E3-DBB1-42D8-AFDB-0BE7638C53D4}" destId="{EDDC64C2-5D48-49F3-A7E2-BBAAD3CD3EF5}" srcOrd="3" destOrd="0" presId="urn:microsoft.com/office/officeart/2008/layout/LinedList"/>
    <dgm:cxn modelId="{AAACFC19-911A-482A-9859-64AAA30C07D8}" type="presParOf" srcId="{EDDC64C2-5D48-49F3-A7E2-BBAAD3CD3EF5}" destId="{77FF1252-F147-4684-B5A1-190BEAA68750}" srcOrd="0" destOrd="0" presId="urn:microsoft.com/office/officeart/2008/layout/LinedList"/>
    <dgm:cxn modelId="{4FF4595E-00C0-47C2-89DD-CD4295117A55}" type="presParOf" srcId="{EDDC64C2-5D48-49F3-A7E2-BBAAD3CD3EF5}" destId="{9F65B549-0B01-44A8-B353-79D96F98D473}" srcOrd="1" destOrd="0" presId="urn:microsoft.com/office/officeart/2008/layout/LinedList"/>
    <dgm:cxn modelId="{4BF4B569-8750-4922-8D11-B1C0E622A445}" type="presParOf" srcId="{DB5256E3-DBB1-42D8-AFDB-0BE7638C53D4}" destId="{A77ECFAA-FC8E-4171-BBEB-890F42C818F9}" srcOrd="4" destOrd="0" presId="urn:microsoft.com/office/officeart/2008/layout/LinedList"/>
    <dgm:cxn modelId="{B7D2C060-5591-48A1-B5AB-298A2CD50285}" type="presParOf" srcId="{DB5256E3-DBB1-42D8-AFDB-0BE7638C53D4}" destId="{780CB588-3B71-405E-8E39-9CCD2FA5546C}" srcOrd="5" destOrd="0" presId="urn:microsoft.com/office/officeart/2008/layout/LinedList"/>
    <dgm:cxn modelId="{0A684528-CD15-4D03-B599-48DA7C9C824B}" type="presParOf" srcId="{780CB588-3B71-405E-8E39-9CCD2FA5546C}" destId="{75BEAC95-E924-48C7-B49B-085C243AD4F0}" srcOrd="0" destOrd="0" presId="urn:microsoft.com/office/officeart/2008/layout/LinedList"/>
    <dgm:cxn modelId="{28128456-A01A-4AF3-A59F-F7814046C7CF}" type="presParOf" srcId="{780CB588-3B71-405E-8E39-9CCD2FA5546C}" destId="{4A3D4D2B-46DA-4837-BC91-9F9EDE4B0A6A}" srcOrd="1" destOrd="0" presId="urn:microsoft.com/office/officeart/2008/layout/LinedList"/>
    <dgm:cxn modelId="{6F991755-A316-40C7-A2D6-F150AB1CDF22}" type="presParOf" srcId="{DB5256E3-DBB1-42D8-AFDB-0BE7638C53D4}" destId="{BC2AE220-7FCE-4F17-845D-EFC876062179}" srcOrd="6" destOrd="0" presId="urn:microsoft.com/office/officeart/2008/layout/LinedList"/>
    <dgm:cxn modelId="{332046A8-2D64-49E0-B771-6687FEABEF48}" type="presParOf" srcId="{DB5256E3-DBB1-42D8-AFDB-0BE7638C53D4}" destId="{8B6FB19B-5BB8-4EA1-880F-F5A71883B9AD}" srcOrd="7" destOrd="0" presId="urn:microsoft.com/office/officeart/2008/layout/LinedList"/>
    <dgm:cxn modelId="{23EFC3E2-10D5-4723-AB14-6FCF987243D8}" type="presParOf" srcId="{8B6FB19B-5BB8-4EA1-880F-F5A71883B9AD}" destId="{FD5EF53D-FDC0-4C9A-90BE-A8E70421D1A3}" srcOrd="0" destOrd="0" presId="urn:microsoft.com/office/officeart/2008/layout/LinedList"/>
    <dgm:cxn modelId="{E10D5CC8-90FF-4690-81B2-7C876A2B6C46}" type="presParOf" srcId="{8B6FB19B-5BB8-4EA1-880F-F5A71883B9AD}" destId="{02E1C5B8-0A8C-4FA2-8802-8048A47A40FE}" srcOrd="1" destOrd="0" presId="urn:microsoft.com/office/officeart/2008/layout/LinedList"/>
    <dgm:cxn modelId="{B13D54FD-4D37-40F3-BBDD-DDF329CF1A61}" type="presParOf" srcId="{DB5256E3-DBB1-42D8-AFDB-0BE7638C53D4}" destId="{B759DAC1-DF35-4979-B113-386A9A344483}" srcOrd="8" destOrd="0" presId="urn:microsoft.com/office/officeart/2008/layout/LinedList"/>
    <dgm:cxn modelId="{EEF3FC9F-D503-4EE7-8351-D3557CA181D6}" type="presParOf" srcId="{DB5256E3-DBB1-42D8-AFDB-0BE7638C53D4}" destId="{0CFB0250-637D-440A-83FE-F7D03494CE68}" srcOrd="9" destOrd="0" presId="urn:microsoft.com/office/officeart/2008/layout/LinedList"/>
    <dgm:cxn modelId="{1F0DAE80-B495-40BB-B3A8-8CB582D5C764}" type="presParOf" srcId="{0CFB0250-637D-440A-83FE-F7D03494CE68}" destId="{1342AB50-1FF8-478A-8807-6433F219010F}" srcOrd="0" destOrd="0" presId="urn:microsoft.com/office/officeart/2008/layout/LinedList"/>
    <dgm:cxn modelId="{B51E211D-9B62-481C-9A3D-CEC8CB8856B2}" type="presParOf" srcId="{0CFB0250-637D-440A-83FE-F7D03494CE68}" destId="{5710A7BB-1AAF-4D27-8DDB-B89286A0118B}" srcOrd="1" destOrd="0" presId="urn:microsoft.com/office/officeart/2008/layout/LinedList"/>
    <dgm:cxn modelId="{01D72DBC-0F1A-4274-8112-17E1DCE830E9}" type="presParOf" srcId="{DB5256E3-DBB1-42D8-AFDB-0BE7638C53D4}" destId="{610E16E5-2D3F-4A96-9C28-54644198C816}" srcOrd="10" destOrd="0" presId="urn:microsoft.com/office/officeart/2008/layout/LinedList"/>
    <dgm:cxn modelId="{84AFA20A-5590-42DA-AEB7-1BC4F39E5E49}" type="presParOf" srcId="{DB5256E3-DBB1-42D8-AFDB-0BE7638C53D4}" destId="{F3A4054F-94D1-4DA6-B37F-765AEF72ED77}" srcOrd="11" destOrd="0" presId="urn:microsoft.com/office/officeart/2008/layout/LinedList"/>
    <dgm:cxn modelId="{786E41E2-BA06-4155-8D01-77732F6DE9BD}" type="presParOf" srcId="{F3A4054F-94D1-4DA6-B37F-765AEF72ED77}" destId="{7E350540-17D0-4C81-9149-E9A190233877}" srcOrd="0" destOrd="0" presId="urn:microsoft.com/office/officeart/2008/layout/LinedList"/>
    <dgm:cxn modelId="{2AFD1B55-9A6D-4C94-8E55-EF4AA76D7981}" type="presParOf" srcId="{F3A4054F-94D1-4DA6-B37F-765AEF72ED77}" destId="{60F717E9-1DE3-48D3-B4DE-E151DAA48932}" srcOrd="1" destOrd="0" presId="urn:microsoft.com/office/officeart/2008/layout/LinedList"/>
    <dgm:cxn modelId="{C64AF3AC-DD1C-4C17-A71F-6E3E5E4B5980}" type="presParOf" srcId="{DB5256E3-DBB1-42D8-AFDB-0BE7638C53D4}" destId="{B7705011-07B3-48E2-B21A-C61584AE0C04}" srcOrd="12" destOrd="0" presId="urn:microsoft.com/office/officeart/2008/layout/LinedList"/>
    <dgm:cxn modelId="{9ECC2942-53C7-4A3E-B5ED-61420C302119}" type="presParOf" srcId="{DB5256E3-DBB1-42D8-AFDB-0BE7638C53D4}" destId="{E00F6169-6901-40A1-92D9-8386789727D9}" srcOrd="13" destOrd="0" presId="urn:microsoft.com/office/officeart/2008/layout/LinedList"/>
    <dgm:cxn modelId="{4752902C-E712-4782-87AB-B9D39D371B15}" type="presParOf" srcId="{E00F6169-6901-40A1-92D9-8386789727D9}" destId="{1223F899-0167-470E-B1B1-44C1221F891F}" srcOrd="0" destOrd="0" presId="urn:microsoft.com/office/officeart/2008/layout/LinedList"/>
    <dgm:cxn modelId="{C1E07420-2976-439F-AD6B-D19182D5DB7E}" type="presParOf" srcId="{E00F6169-6901-40A1-92D9-8386789727D9}" destId="{05034FF9-CFBF-4539-9061-42005BD1C39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5EB15-8904-4496-A592-9AEA6C68897E}">
      <dsp:nvSpPr>
        <dsp:cNvPr id="0" name=""/>
        <dsp:cNvSpPr/>
      </dsp:nvSpPr>
      <dsp:spPr>
        <a:xfrm>
          <a:off x="311379" y="1142964"/>
          <a:ext cx="969328" cy="96932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B4F3B-07BE-4818-BF7B-AFD6BD18510F}">
      <dsp:nvSpPr>
        <dsp:cNvPr id="0" name=""/>
        <dsp:cNvSpPr/>
      </dsp:nvSpPr>
      <dsp:spPr>
        <a:xfrm>
          <a:off x="517957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B1EF3-8D16-4819-A02B-D25AFB61EF5D}">
      <dsp:nvSpPr>
        <dsp:cNvPr id="0" name=""/>
        <dsp:cNvSpPr/>
      </dsp:nvSpPr>
      <dsp:spPr>
        <a:xfrm>
          <a:off x="1512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Introduction</a:t>
          </a:r>
        </a:p>
      </dsp:txBody>
      <dsp:txXfrm>
        <a:off x="1512" y="2414215"/>
        <a:ext cx="1589062" cy="635625"/>
      </dsp:txXfrm>
    </dsp:sp>
    <dsp:sp modelId="{1188E2F9-305B-46AB-9DEC-ACE032806725}">
      <dsp:nvSpPr>
        <dsp:cNvPr id="0" name=""/>
        <dsp:cNvSpPr/>
      </dsp:nvSpPr>
      <dsp:spPr>
        <a:xfrm>
          <a:off x="2178527" y="1142964"/>
          <a:ext cx="969328" cy="96932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150C2-4793-4818-BE1D-E78084003148}">
      <dsp:nvSpPr>
        <dsp:cNvPr id="0" name=""/>
        <dsp:cNvSpPr/>
      </dsp:nvSpPr>
      <dsp:spPr>
        <a:xfrm>
          <a:off x="2385105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C9FCF-03F0-4096-8223-8B7B5875FB9C}">
      <dsp:nvSpPr>
        <dsp:cNvPr id="0" name=""/>
        <dsp:cNvSpPr/>
      </dsp:nvSpPr>
      <dsp:spPr>
        <a:xfrm>
          <a:off x="1868660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Motivation</a:t>
          </a:r>
        </a:p>
      </dsp:txBody>
      <dsp:txXfrm>
        <a:off x="1868660" y="2414215"/>
        <a:ext cx="1589062" cy="635625"/>
      </dsp:txXfrm>
    </dsp:sp>
    <dsp:sp modelId="{7271CF10-B9D7-4F92-B01A-F7A72469E439}">
      <dsp:nvSpPr>
        <dsp:cNvPr id="0" name=""/>
        <dsp:cNvSpPr/>
      </dsp:nvSpPr>
      <dsp:spPr>
        <a:xfrm>
          <a:off x="4045676" y="1142964"/>
          <a:ext cx="969328" cy="9693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3E0BD-36B7-4543-AF3D-E88E6D53C0D5}">
      <dsp:nvSpPr>
        <dsp:cNvPr id="0" name=""/>
        <dsp:cNvSpPr/>
      </dsp:nvSpPr>
      <dsp:spPr>
        <a:xfrm>
          <a:off x="4252254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C26F9-3F10-4FF8-B72B-2FCD2C3CD408}">
      <dsp:nvSpPr>
        <dsp:cNvPr id="0" name=""/>
        <dsp:cNvSpPr/>
      </dsp:nvSpPr>
      <dsp:spPr>
        <a:xfrm>
          <a:off x="3735809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Project Implementation</a:t>
          </a:r>
        </a:p>
      </dsp:txBody>
      <dsp:txXfrm>
        <a:off x="3735809" y="2414215"/>
        <a:ext cx="1589062" cy="635625"/>
      </dsp:txXfrm>
    </dsp:sp>
    <dsp:sp modelId="{175A1B88-FB07-4945-B048-5146D3C6A37F}">
      <dsp:nvSpPr>
        <dsp:cNvPr id="0" name=""/>
        <dsp:cNvSpPr/>
      </dsp:nvSpPr>
      <dsp:spPr>
        <a:xfrm>
          <a:off x="5912824" y="1142964"/>
          <a:ext cx="969328" cy="96932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ABFD6-4503-492B-93DE-8CD992E8C9D0}">
      <dsp:nvSpPr>
        <dsp:cNvPr id="0" name=""/>
        <dsp:cNvSpPr/>
      </dsp:nvSpPr>
      <dsp:spPr>
        <a:xfrm>
          <a:off x="6119402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D7B20-A13F-47FF-B597-E982F6EB5932}">
      <dsp:nvSpPr>
        <dsp:cNvPr id="0" name=""/>
        <dsp:cNvSpPr/>
      </dsp:nvSpPr>
      <dsp:spPr>
        <a:xfrm>
          <a:off x="5602957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Result and Discussion</a:t>
          </a:r>
        </a:p>
      </dsp:txBody>
      <dsp:txXfrm>
        <a:off x="5602957" y="2414215"/>
        <a:ext cx="1589062" cy="635625"/>
      </dsp:txXfrm>
    </dsp:sp>
    <dsp:sp modelId="{E7FB8B5A-A164-454B-BFE0-6EC5115AD627}">
      <dsp:nvSpPr>
        <dsp:cNvPr id="0" name=""/>
        <dsp:cNvSpPr/>
      </dsp:nvSpPr>
      <dsp:spPr>
        <a:xfrm>
          <a:off x="7779973" y="1142964"/>
          <a:ext cx="969328" cy="96932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1F933-7AF2-4856-B5CF-180C7EE9C7A9}">
      <dsp:nvSpPr>
        <dsp:cNvPr id="0" name=""/>
        <dsp:cNvSpPr/>
      </dsp:nvSpPr>
      <dsp:spPr>
        <a:xfrm>
          <a:off x="7986551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EC50D8-EADB-4F96-AA9C-D54483ADB6D5}">
      <dsp:nvSpPr>
        <dsp:cNvPr id="0" name=""/>
        <dsp:cNvSpPr/>
      </dsp:nvSpPr>
      <dsp:spPr>
        <a:xfrm>
          <a:off x="7470105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Future Work</a:t>
          </a:r>
        </a:p>
      </dsp:txBody>
      <dsp:txXfrm>
        <a:off x="7470105" y="2414215"/>
        <a:ext cx="1589062" cy="635625"/>
      </dsp:txXfrm>
    </dsp:sp>
    <dsp:sp modelId="{3F22C81A-9BD6-4805-BD09-4061A73FD96F}">
      <dsp:nvSpPr>
        <dsp:cNvPr id="0" name=""/>
        <dsp:cNvSpPr/>
      </dsp:nvSpPr>
      <dsp:spPr>
        <a:xfrm>
          <a:off x="9647121" y="1142964"/>
          <a:ext cx="969328" cy="96932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503BBE-AD6A-49BC-A76E-D2162306114C}">
      <dsp:nvSpPr>
        <dsp:cNvPr id="0" name=""/>
        <dsp:cNvSpPr/>
      </dsp:nvSpPr>
      <dsp:spPr>
        <a:xfrm>
          <a:off x="9853699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60F2F-2001-4CF2-A9A2-773556C93A3C}">
      <dsp:nvSpPr>
        <dsp:cNvPr id="0" name=""/>
        <dsp:cNvSpPr/>
      </dsp:nvSpPr>
      <dsp:spPr>
        <a:xfrm>
          <a:off x="9337254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References</a:t>
          </a:r>
        </a:p>
      </dsp:txBody>
      <dsp:txXfrm>
        <a:off x="9337254" y="2414215"/>
        <a:ext cx="1589062" cy="635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56B1C-67D1-4C25-86CF-BF40A1C51776}">
      <dsp:nvSpPr>
        <dsp:cNvPr id="0" name=""/>
        <dsp:cNvSpPr/>
      </dsp:nvSpPr>
      <dsp:spPr>
        <a:xfrm>
          <a:off x="205" y="486439"/>
          <a:ext cx="2479997" cy="29759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Providing valuable insights</a:t>
          </a:r>
        </a:p>
      </dsp:txBody>
      <dsp:txXfrm>
        <a:off x="205" y="1676838"/>
        <a:ext cx="2479997" cy="1785598"/>
      </dsp:txXfrm>
    </dsp:sp>
    <dsp:sp modelId="{85943DA7-4B8F-4599-873F-ABE999E32E07}">
      <dsp:nvSpPr>
        <dsp:cNvPr id="0" name=""/>
        <dsp:cNvSpPr/>
      </dsp:nvSpPr>
      <dsp:spPr>
        <a:xfrm>
          <a:off x="205" y="486439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/>
            <a:t>01</a:t>
          </a:r>
        </a:p>
      </dsp:txBody>
      <dsp:txXfrm>
        <a:off x="205" y="486439"/>
        <a:ext cx="2479997" cy="1190398"/>
      </dsp:txXfrm>
    </dsp:sp>
    <dsp:sp modelId="{A57E9AF1-1D37-4807-9735-478D516C2717}">
      <dsp:nvSpPr>
        <dsp:cNvPr id="0" name=""/>
        <dsp:cNvSpPr/>
      </dsp:nvSpPr>
      <dsp:spPr>
        <a:xfrm>
          <a:off x="2678602" y="486439"/>
          <a:ext cx="2479997" cy="2975996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Enhancing the fan experience</a:t>
          </a:r>
        </a:p>
      </dsp:txBody>
      <dsp:txXfrm>
        <a:off x="2678602" y="1676838"/>
        <a:ext cx="2479997" cy="1785598"/>
      </dsp:txXfrm>
    </dsp:sp>
    <dsp:sp modelId="{32ADD2F3-C2A4-4D7A-B73A-8289B8215152}">
      <dsp:nvSpPr>
        <dsp:cNvPr id="0" name=""/>
        <dsp:cNvSpPr/>
      </dsp:nvSpPr>
      <dsp:spPr>
        <a:xfrm>
          <a:off x="2678602" y="486439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02</a:t>
          </a:r>
        </a:p>
      </dsp:txBody>
      <dsp:txXfrm>
        <a:off x="2678602" y="486439"/>
        <a:ext cx="2479997" cy="1190398"/>
      </dsp:txXfrm>
    </dsp:sp>
    <dsp:sp modelId="{DFA6F1F5-AF29-4EBE-B26A-CD113CC172E4}">
      <dsp:nvSpPr>
        <dsp:cNvPr id="0" name=""/>
        <dsp:cNvSpPr/>
      </dsp:nvSpPr>
      <dsp:spPr>
        <a:xfrm>
          <a:off x="5356999" y="486439"/>
          <a:ext cx="2479997" cy="2975996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Improving betting strategies</a:t>
          </a:r>
        </a:p>
      </dsp:txBody>
      <dsp:txXfrm>
        <a:off x="5356999" y="1676838"/>
        <a:ext cx="2479997" cy="1785598"/>
      </dsp:txXfrm>
    </dsp:sp>
    <dsp:sp modelId="{AF57BDC0-5751-42A9-882F-CFC31694CBEF}">
      <dsp:nvSpPr>
        <dsp:cNvPr id="0" name=""/>
        <dsp:cNvSpPr/>
      </dsp:nvSpPr>
      <dsp:spPr>
        <a:xfrm>
          <a:off x="5356999" y="486439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03</a:t>
          </a:r>
        </a:p>
      </dsp:txBody>
      <dsp:txXfrm>
        <a:off x="5356999" y="486439"/>
        <a:ext cx="2479997" cy="1190398"/>
      </dsp:txXfrm>
    </dsp:sp>
    <dsp:sp modelId="{604204E6-4B7C-4074-BF4D-C81D90AD4A10}">
      <dsp:nvSpPr>
        <dsp:cNvPr id="0" name=""/>
        <dsp:cNvSpPr/>
      </dsp:nvSpPr>
      <dsp:spPr>
        <a:xfrm>
          <a:off x="8035397" y="486439"/>
          <a:ext cx="2479997" cy="2975996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Advancing machine learning techniques</a:t>
          </a:r>
        </a:p>
      </dsp:txBody>
      <dsp:txXfrm>
        <a:off x="8035397" y="1676838"/>
        <a:ext cx="2479997" cy="1785598"/>
      </dsp:txXfrm>
    </dsp:sp>
    <dsp:sp modelId="{A57A8460-8F2C-410B-AC96-F9F0D18D7F83}">
      <dsp:nvSpPr>
        <dsp:cNvPr id="0" name=""/>
        <dsp:cNvSpPr/>
      </dsp:nvSpPr>
      <dsp:spPr>
        <a:xfrm>
          <a:off x="8035397" y="486439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04</a:t>
          </a:r>
        </a:p>
      </dsp:txBody>
      <dsp:txXfrm>
        <a:off x="8035397" y="486439"/>
        <a:ext cx="2479997" cy="11903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F3B711-3354-4246-906F-10B439E9F725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96A06-03C6-4510-91AF-54226C1E702E}">
      <dsp:nvSpPr>
        <dsp:cNvPr id="0" name=""/>
        <dsp:cNvSpPr/>
      </dsp:nvSpPr>
      <dsp:spPr>
        <a:xfrm>
          <a:off x="0" y="675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Linear regression: </a:t>
          </a:r>
        </a:p>
      </dsp:txBody>
      <dsp:txXfrm>
        <a:off x="0" y="675"/>
        <a:ext cx="6900512" cy="790684"/>
      </dsp:txXfrm>
    </dsp:sp>
    <dsp:sp modelId="{2171D81D-D35F-4D46-9E04-E86E39EDF39B}">
      <dsp:nvSpPr>
        <dsp:cNvPr id="0" name=""/>
        <dsp:cNvSpPr/>
      </dsp:nvSpPr>
      <dsp:spPr>
        <a:xfrm>
          <a:off x="0" y="791359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F1252-F147-4684-B5A1-190BEAA68750}">
      <dsp:nvSpPr>
        <dsp:cNvPr id="0" name=""/>
        <dsp:cNvSpPr/>
      </dsp:nvSpPr>
      <dsp:spPr>
        <a:xfrm>
          <a:off x="0" y="791359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+ Simplicity</a:t>
          </a:r>
        </a:p>
      </dsp:txBody>
      <dsp:txXfrm>
        <a:off x="0" y="791359"/>
        <a:ext cx="6900512" cy="790684"/>
      </dsp:txXfrm>
    </dsp:sp>
    <dsp:sp modelId="{A77ECFAA-FC8E-4171-BBEB-890F42C818F9}">
      <dsp:nvSpPr>
        <dsp:cNvPr id="0" name=""/>
        <dsp:cNvSpPr/>
      </dsp:nvSpPr>
      <dsp:spPr>
        <a:xfrm>
          <a:off x="0" y="1582044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EAC95-E924-48C7-B49B-085C243AD4F0}">
      <dsp:nvSpPr>
        <dsp:cNvPr id="0" name=""/>
        <dsp:cNvSpPr/>
      </dsp:nvSpPr>
      <dsp:spPr>
        <a:xfrm>
          <a:off x="0" y="1582044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+ Interpretable</a:t>
          </a:r>
        </a:p>
      </dsp:txBody>
      <dsp:txXfrm>
        <a:off x="0" y="1582044"/>
        <a:ext cx="6900512" cy="790684"/>
      </dsp:txXfrm>
    </dsp:sp>
    <dsp:sp modelId="{BC2AE220-7FCE-4F17-845D-EFC876062179}">
      <dsp:nvSpPr>
        <dsp:cNvPr id="0" name=""/>
        <dsp:cNvSpPr/>
      </dsp:nvSpPr>
      <dsp:spPr>
        <a:xfrm>
          <a:off x="0" y="2372728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EF53D-FDC0-4C9A-90BE-A8E70421D1A3}">
      <dsp:nvSpPr>
        <dsp:cNvPr id="0" name=""/>
        <dsp:cNvSpPr/>
      </dsp:nvSpPr>
      <dsp:spPr>
        <a:xfrm>
          <a:off x="0" y="2372728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+ Fast</a:t>
          </a:r>
        </a:p>
      </dsp:txBody>
      <dsp:txXfrm>
        <a:off x="0" y="2372728"/>
        <a:ext cx="6900512" cy="790684"/>
      </dsp:txXfrm>
    </dsp:sp>
    <dsp:sp modelId="{B759DAC1-DF35-4979-B113-386A9A344483}">
      <dsp:nvSpPr>
        <dsp:cNvPr id="0" name=""/>
        <dsp:cNvSpPr/>
      </dsp:nvSpPr>
      <dsp:spPr>
        <a:xfrm>
          <a:off x="0" y="3163412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2AB50-1FF8-478A-8807-6433F219010F}">
      <dsp:nvSpPr>
        <dsp:cNvPr id="0" name=""/>
        <dsp:cNvSpPr/>
      </dsp:nvSpPr>
      <dsp:spPr>
        <a:xfrm>
          <a:off x="0" y="3163412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+ Versatile </a:t>
          </a:r>
        </a:p>
      </dsp:txBody>
      <dsp:txXfrm>
        <a:off x="0" y="3163412"/>
        <a:ext cx="6900512" cy="790684"/>
      </dsp:txXfrm>
    </dsp:sp>
    <dsp:sp modelId="{610E16E5-2D3F-4A96-9C28-54644198C816}">
      <dsp:nvSpPr>
        <dsp:cNvPr id="0" name=""/>
        <dsp:cNvSpPr/>
      </dsp:nvSpPr>
      <dsp:spPr>
        <a:xfrm>
          <a:off x="0" y="3954096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50540-17D0-4C81-9149-E9A190233877}">
      <dsp:nvSpPr>
        <dsp:cNvPr id="0" name=""/>
        <dsp:cNvSpPr/>
      </dsp:nvSpPr>
      <dsp:spPr>
        <a:xfrm>
          <a:off x="0" y="3954096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+ No assumptions about distribution</a:t>
          </a:r>
        </a:p>
      </dsp:txBody>
      <dsp:txXfrm>
        <a:off x="0" y="3954096"/>
        <a:ext cx="6900512" cy="790684"/>
      </dsp:txXfrm>
    </dsp:sp>
    <dsp:sp modelId="{B7705011-07B3-48E2-B21A-C61584AE0C04}">
      <dsp:nvSpPr>
        <dsp:cNvPr id="0" name=""/>
        <dsp:cNvSpPr/>
      </dsp:nvSpPr>
      <dsp:spPr>
        <a:xfrm>
          <a:off x="0" y="47447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3F899-0167-470E-B1B1-44C1221F891F}">
      <dsp:nvSpPr>
        <dsp:cNvPr id="0" name=""/>
        <dsp:cNvSpPr/>
      </dsp:nvSpPr>
      <dsp:spPr>
        <a:xfrm>
          <a:off x="0" y="4744781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+ Baseline model</a:t>
          </a:r>
        </a:p>
      </dsp:txBody>
      <dsp:txXfrm>
        <a:off x="0" y="4744781"/>
        <a:ext cx="6900512" cy="7906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F3B711-3354-4246-906F-10B439E9F725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96A06-03C6-4510-91AF-54226C1E702E}">
      <dsp:nvSpPr>
        <dsp:cNvPr id="0" name=""/>
        <dsp:cNvSpPr/>
      </dsp:nvSpPr>
      <dsp:spPr>
        <a:xfrm>
          <a:off x="0" y="675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Random Forest Regressor:</a:t>
          </a:r>
          <a:endParaRPr lang="en-US" sz="3600" kern="1200" dirty="0"/>
        </a:p>
      </dsp:txBody>
      <dsp:txXfrm>
        <a:off x="0" y="675"/>
        <a:ext cx="6900512" cy="790684"/>
      </dsp:txXfrm>
    </dsp:sp>
    <dsp:sp modelId="{2171D81D-D35F-4D46-9E04-E86E39EDF39B}">
      <dsp:nvSpPr>
        <dsp:cNvPr id="0" name=""/>
        <dsp:cNvSpPr/>
      </dsp:nvSpPr>
      <dsp:spPr>
        <a:xfrm>
          <a:off x="0" y="791359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F1252-F147-4684-B5A1-190BEAA68750}">
      <dsp:nvSpPr>
        <dsp:cNvPr id="0" name=""/>
        <dsp:cNvSpPr/>
      </dsp:nvSpPr>
      <dsp:spPr>
        <a:xfrm>
          <a:off x="0" y="791359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+ </a:t>
          </a:r>
          <a:r>
            <a:rPr lang="en-US" sz="3600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High accuracy</a:t>
          </a:r>
          <a:endParaRPr lang="en-US" sz="3600" kern="1200" dirty="0"/>
        </a:p>
      </dsp:txBody>
      <dsp:txXfrm>
        <a:off x="0" y="791359"/>
        <a:ext cx="6900512" cy="790684"/>
      </dsp:txXfrm>
    </dsp:sp>
    <dsp:sp modelId="{A77ECFAA-FC8E-4171-BBEB-890F42C818F9}">
      <dsp:nvSpPr>
        <dsp:cNvPr id="0" name=""/>
        <dsp:cNvSpPr/>
      </dsp:nvSpPr>
      <dsp:spPr>
        <a:xfrm>
          <a:off x="0" y="1582044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EAC95-E924-48C7-B49B-085C243AD4F0}">
      <dsp:nvSpPr>
        <dsp:cNvPr id="0" name=""/>
        <dsp:cNvSpPr/>
      </dsp:nvSpPr>
      <dsp:spPr>
        <a:xfrm>
          <a:off x="0" y="1582044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+ </a:t>
          </a:r>
          <a:r>
            <a:rPr lang="en-US" sz="3600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Robustness</a:t>
          </a:r>
          <a:endParaRPr lang="en-US" sz="3600" kern="1200" dirty="0"/>
        </a:p>
      </dsp:txBody>
      <dsp:txXfrm>
        <a:off x="0" y="1582044"/>
        <a:ext cx="6900512" cy="790684"/>
      </dsp:txXfrm>
    </dsp:sp>
    <dsp:sp modelId="{BC2AE220-7FCE-4F17-845D-EFC876062179}">
      <dsp:nvSpPr>
        <dsp:cNvPr id="0" name=""/>
        <dsp:cNvSpPr/>
      </dsp:nvSpPr>
      <dsp:spPr>
        <a:xfrm>
          <a:off x="0" y="2372728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EF53D-FDC0-4C9A-90BE-A8E70421D1A3}">
      <dsp:nvSpPr>
        <dsp:cNvPr id="0" name=""/>
        <dsp:cNvSpPr/>
      </dsp:nvSpPr>
      <dsp:spPr>
        <a:xfrm>
          <a:off x="0" y="2372728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+ </a:t>
          </a:r>
          <a:r>
            <a:rPr lang="en-US" sz="3600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Versatility</a:t>
          </a:r>
          <a:endParaRPr lang="en-US" sz="3600" kern="1200" dirty="0"/>
        </a:p>
      </dsp:txBody>
      <dsp:txXfrm>
        <a:off x="0" y="2372728"/>
        <a:ext cx="6900512" cy="790684"/>
      </dsp:txXfrm>
    </dsp:sp>
    <dsp:sp modelId="{B759DAC1-DF35-4979-B113-386A9A344483}">
      <dsp:nvSpPr>
        <dsp:cNvPr id="0" name=""/>
        <dsp:cNvSpPr/>
      </dsp:nvSpPr>
      <dsp:spPr>
        <a:xfrm>
          <a:off x="0" y="3163412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2AB50-1FF8-478A-8807-6433F219010F}">
      <dsp:nvSpPr>
        <dsp:cNvPr id="0" name=""/>
        <dsp:cNvSpPr/>
      </dsp:nvSpPr>
      <dsp:spPr>
        <a:xfrm>
          <a:off x="0" y="3163412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+ </a:t>
          </a:r>
          <a:r>
            <a:rPr lang="en-US" sz="3600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Feature importance</a:t>
          </a:r>
          <a:endParaRPr lang="en-US" sz="3600" kern="1200" dirty="0"/>
        </a:p>
      </dsp:txBody>
      <dsp:txXfrm>
        <a:off x="0" y="3163412"/>
        <a:ext cx="6900512" cy="790684"/>
      </dsp:txXfrm>
    </dsp:sp>
    <dsp:sp modelId="{610E16E5-2D3F-4A96-9C28-54644198C816}">
      <dsp:nvSpPr>
        <dsp:cNvPr id="0" name=""/>
        <dsp:cNvSpPr/>
      </dsp:nvSpPr>
      <dsp:spPr>
        <a:xfrm>
          <a:off x="0" y="3954096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50540-17D0-4C81-9149-E9A190233877}">
      <dsp:nvSpPr>
        <dsp:cNvPr id="0" name=""/>
        <dsp:cNvSpPr/>
      </dsp:nvSpPr>
      <dsp:spPr>
        <a:xfrm>
          <a:off x="0" y="3954096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+ </a:t>
          </a:r>
          <a:r>
            <a:rPr lang="en-US" sz="3600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Robust to outliers</a:t>
          </a:r>
          <a:endParaRPr lang="en-US" sz="3600" kern="1200" dirty="0"/>
        </a:p>
      </dsp:txBody>
      <dsp:txXfrm>
        <a:off x="0" y="3954096"/>
        <a:ext cx="6900512" cy="790684"/>
      </dsp:txXfrm>
    </dsp:sp>
    <dsp:sp modelId="{B7705011-07B3-48E2-B21A-C61584AE0C04}">
      <dsp:nvSpPr>
        <dsp:cNvPr id="0" name=""/>
        <dsp:cNvSpPr/>
      </dsp:nvSpPr>
      <dsp:spPr>
        <a:xfrm>
          <a:off x="0" y="47447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3F899-0167-470E-B1B1-44C1221F891F}">
      <dsp:nvSpPr>
        <dsp:cNvPr id="0" name=""/>
        <dsp:cNvSpPr/>
      </dsp:nvSpPr>
      <dsp:spPr>
        <a:xfrm>
          <a:off x="0" y="4744781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+ </a:t>
          </a:r>
          <a:r>
            <a:rPr lang="en-US" sz="3600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Scalability</a:t>
          </a:r>
          <a:endParaRPr lang="en-US" sz="3600" kern="1200" dirty="0"/>
        </a:p>
      </dsp:txBody>
      <dsp:txXfrm>
        <a:off x="0" y="4744781"/>
        <a:ext cx="6900512" cy="790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98FB5-70F7-4BAD-A726-3A4525C740C8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E8D2E-EF80-4E0C-AD9A-343F73C9E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2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E8D2E-EF80-4E0C-AD9A-343F73C9E3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62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E8D2E-EF80-4E0C-AD9A-343F73C9E3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1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E8D2E-EF80-4E0C-AD9A-343F73C9E3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0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CC50-D0B9-BCDC-9921-107C58168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9B0FD-8302-6DA0-B363-0C3CFE5E5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7C669-6EA8-113F-140C-5531CAE22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0BAB-FBF7-4922-957E-15F3FEB29E7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E9890-0342-B23F-4020-AF23ADF3E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6F077-3389-B895-3910-2509353BF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FCF74-EC02-48F1-9C1B-37D01BEFD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5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93876-5477-1F9C-B3EC-7DA6614E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D0D50-002A-BDE9-DC26-4889ECDCA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A9929-0EF0-0B59-7B4C-C09A851C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0BAB-FBF7-4922-957E-15F3FEB29E7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28E0C-4C64-7D4A-1D87-9D7F4127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B2B2E-044B-064E-2446-2F12D40A6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FCF74-EC02-48F1-9C1B-37D01BEFD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88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EE60AA-4DFE-DB16-57A4-5A3EE724F4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99F3F-F47B-B9D8-B3B2-91526F7B5B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AF101-CE8A-FA4B-2AC8-0C8AE1E2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0BAB-FBF7-4922-957E-15F3FEB29E7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1490D-1B9E-8CEA-5050-E970FBF1F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29FC6-FB3F-E19D-2F75-96961A9A5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FCF74-EC02-48F1-9C1B-37D01BEFD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15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208C9-1694-515F-6F90-E14DBE44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B9D48-7758-77F0-B03C-B03EFEB2A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08DA4-835D-3BA4-F9E9-91CC3810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0BAB-FBF7-4922-957E-15F3FEB29E7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D364F-8C45-ADF3-DA9F-F28740AF6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373C7-5EAD-EA27-219D-DD527AC9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FCF74-EC02-48F1-9C1B-37D01BEFD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39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F9A3-BB92-BB54-1AF6-F786413FF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88BC0-08E9-45A2-8F60-9ED49208A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5109B-A558-A993-1C0D-C3471047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0BAB-FBF7-4922-957E-15F3FEB29E7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CD559-B664-A0AA-6AD8-2C15EABBC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310FE-3145-A947-A24A-41B8A9C0D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FCF74-EC02-48F1-9C1B-37D01BEFD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8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1909F-E1F3-0605-65E9-4759F2C18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ADEE3-B941-7E42-1190-636C811C4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2F2FD-33A0-5604-C8C5-690DC7199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CB6EC-D67D-1780-8D5B-5E8DD91EE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0BAB-FBF7-4922-957E-15F3FEB29E7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BC457A-79D5-8FC1-6B93-FC57D284A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7FC28-D72A-1C41-24EB-DDD26BBE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FCF74-EC02-48F1-9C1B-37D01BEFD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7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A7C0-9B3C-CA29-FCDE-E77D54A4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2A0BB-FEED-5B19-D65A-4C3B70F66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BB16-E59C-90BF-B76E-9FE8BE001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14018-D67C-930D-5A9A-A00AE8E89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8CC0F7-6DD1-8040-F5E8-22E81BBA8E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E5697D-5052-A4E5-7759-89809BA88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0BAB-FBF7-4922-957E-15F3FEB29E7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69821-C452-1912-83F6-9147AC938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3AE2A-A0BA-FCE2-0B76-9AAA46D4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FCF74-EC02-48F1-9C1B-37D01BEFD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90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387FE-FFD9-6DF0-D29B-E183B7E2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8B9C3-BF55-48D6-B3C9-D783745C0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0BAB-FBF7-4922-957E-15F3FEB29E7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1A5D3B-3A2A-F10A-3755-7F68E6DC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2DD55-7532-6352-5B3A-94D996D34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FCF74-EC02-48F1-9C1B-37D01BEFD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1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26F857-459A-15D1-D26C-0712E927B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0BAB-FBF7-4922-957E-15F3FEB29E7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58282-C62E-11F5-A730-38D3C2295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2A79A-86B7-4BB0-8336-B5785678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FCF74-EC02-48F1-9C1B-37D01BEFD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88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5C66-0EDF-CC5A-A88F-6FB2A4CE1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148F6-9A0E-3597-77C1-AAA81E36C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55CB0-218F-D016-77A7-17EC2A177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56219-0A58-A536-9EBD-08FBE2E6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0BAB-FBF7-4922-957E-15F3FEB29E7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A3D96-5667-6C29-66EF-672E8537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2F4DE-4F5E-D316-46A1-FC4B26C35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FCF74-EC02-48F1-9C1B-37D01BEFD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3227-1AD5-497C-02D8-B46A1E4C3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1C5FB3-7036-3A80-8161-433C826AC9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BB731A-916C-EE77-95FE-6A5EC84A3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0FFC4-09B9-7A0A-2EF1-D5D80230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0BAB-FBF7-4922-957E-15F3FEB29E7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CE3B8-9DEE-415D-34D5-309D098B7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1E567-3E96-C72B-43EB-7E4F3A735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FCF74-EC02-48F1-9C1B-37D01BEFD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2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BB8367-B3A0-AF2A-C10C-621766090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C847C-7DA3-72BA-EECC-9B6C5522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DDE62-4369-0275-C859-510229BAE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A0BAB-FBF7-4922-957E-15F3FEB29E7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D7882-530A-23D7-6139-6CB7312E0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134B6-DA99-4123-5DB1-31B9FF08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FCF74-EC02-48F1-9C1B-37D01BEFD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7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derstat.com/league/EPL?fbclid=IwAR1AEgrV9UD-3QPz3ANAuiiGcgKcPyRZVrLPfOTminDMTRr8Y6TTPvuiyjM" TargetMode="External"/><Relationship Id="rId2" Type="http://schemas.openxmlformats.org/officeDocument/2006/relationships/hyperlink" Target="https://python-charts.com/ranking/radar-chart-plotly/?fbclid=IwAR2hwAfEdeCjuLCJX707nHZ0Rdo2O9Q8YWkq_3-L29GbltZ-LXdr2R-Wkl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avatpoint.com/multiple-linear-regression-in-machine-learning?fbclid=IwAR1jDOSnH-_2XzYWa7rL4KAKsB-kXVqUoe0kbnIQIhvQQg_Ss5VrYnac6xI" TargetMode="External"/><Relationship Id="rId5" Type="http://schemas.openxmlformats.org/officeDocument/2006/relationships/hyperlink" Target="https://www.ibm.com/topics/random-forest?fbclid=IwAR2mISC2wvZJJvaFZ2czOu20d9cQxVDd2XIi-MXj4TkZTC-7WcdTEwvtQKk#:~:text=Random%20forest%20is%20a%20commonly,both%20classification%20and%20regression%20problems" TargetMode="External"/><Relationship Id="rId4" Type="http://schemas.openxmlformats.org/officeDocument/2006/relationships/hyperlink" Target="https://1xbet.whoscored.com/Regions/252/Tournaments/2/Seasons/9075/Stages/20934/Show/England-Premier-League-2022-2023?fbclid=IwAR3wvb6ALshciV3AKjKqhUoQ0AjUEsc-Sjh7iDbl2VhsKP05nFdDyjTPUtc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Title 1">
            <a:extLst>
              <a:ext uri="{FF2B5EF4-FFF2-40B4-BE49-F238E27FC236}">
                <a16:creationId xmlns:a16="http://schemas.microsoft.com/office/drawing/2014/main" id="{CB64FA11-BEB9-8E17-D5F6-CEBE640D1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7" y="681037"/>
            <a:ext cx="4080879" cy="178881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</p:txBody>
      </p:sp>
      <p:sp>
        <p:nvSpPr>
          <p:cNvPr id="1065" name="Content Placeholder 2">
            <a:extLst>
              <a:ext uri="{FF2B5EF4-FFF2-40B4-BE49-F238E27FC236}">
                <a16:creationId xmlns:a16="http://schemas.microsoft.com/office/drawing/2014/main" id="{3737FDDD-DDA0-8FBC-9FC6-6BB1E6362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9" y="2225041"/>
            <a:ext cx="4080877" cy="4335780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machine learning predict EPL 2022-23 results using historical data, team metrics, and relevant factors?</a:t>
            </a:r>
          </a:p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we evaluate the accuracy and effectiveness of our machine learning model for predicting EPL results, and what metrics should we use to measure its performance?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we ensure that our machine learning model is robust and reliable, even in the face of unexpected events or changes that may occur during the 2022-2023 EPL season?</a:t>
            </a:r>
          </a:p>
          <a:p>
            <a:pPr marL="0" indent="0">
              <a:buNone/>
            </a:pPr>
            <a:endParaRPr lang="en-US" sz="700" dirty="0"/>
          </a:p>
        </p:txBody>
      </p:sp>
      <p:sp>
        <p:nvSpPr>
          <p:cNvPr id="1033" name="Rounded Rectangle 28">
            <a:extLst>
              <a:ext uri="{FF2B5EF4-FFF2-40B4-BE49-F238E27FC236}">
                <a16:creationId xmlns:a16="http://schemas.microsoft.com/office/drawing/2014/main" id="{A783CD55-1776-4C75-9A8F-D1179C0C7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Question Mark Photos, Download The BEST Free Question Mark Stock Photos &amp;  HD Images">
            <a:extLst>
              <a:ext uri="{FF2B5EF4-FFF2-40B4-BE49-F238E27FC236}">
                <a16:creationId xmlns:a16="http://schemas.microsoft.com/office/drawing/2014/main" id="{3EC1984F-B144-BAF3-5F80-2646E275F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6" r="14897" b="-1"/>
          <a:stretch/>
        </p:blipFill>
        <p:spPr bwMode="auto">
          <a:xfrm>
            <a:off x="5441735" y="804672"/>
            <a:ext cx="5934456" cy="524865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7BF583-E760-F85E-CF1E-0B686E6925CB}"/>
              </a:ext>
            </a:extLst>
          </p:cNvPr>
          <p:cNvSpPr txBox="1"/>
          <p:nvPr/>
        </p:nvSpPr>
        <p:spPr>
          <a:xfrm>
            <a:off x="11376191" y="6438900"/>
            <a:ext cx="36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8997044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B4A28-A7B2-A93A-E4C5-DD248EF8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6040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 </a:t>
            </a:r>
          </a:p>
        </p:txBody>
      </p:sp>
      <p:pic>
        <p:nvPicPr>
          <p:cNvPr id="6" name="Content Placeholder 5" descr="Chart&#10;&#10;Description automatically generated with low confidence">
            <a:extLst>
              <a:ext uri="{FF2B5EF4-FFF2-40B4-BE49-F238E27FC236}">
                <a16:creationId xmlns:a16="http://schemas.microsoft.com/office/drawing/2014/main" id="{00543A69-F4CF-9DE6-EEBF-18B285AA8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3" y="4857697"/>
            <a:ext cx="11327549" cy="1415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F5AA89-1733-CC77-106E-D2833C680656}"/>
              </a:ext>
            </a:extLst>
          </p:cNvPr>
          <p:cNvSpPr txBox="1"/>
          <p:nvPr/>
        </p:nvSpPr>
        <p:spPr>
          <a:xfrm>
            <a:off x="432224" y="1822348"/>
            <a:ext cx="62162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vi-VN" dirty="0"/>
              <a:t>dentify</a:t>
            </a:r>
            <a:r>
              <a:rPr lang="en-US" dirty="0"/>
              <a:t> </a:t>
            </a:r>
            <a:r>
              <a:rPr lang="vi-VN" dirty="0"/>
              <a:t>most relevant and informative features or variables in dataset that be used to make accurate predictions or classifications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From correlation matrices, we have our choice that there are features that we have selected: </a:t>
            </a:r>
          </a:p>
        </p:txBody>
      </p:sp>
      <p:pic>
        <p:nvPicPr>
          <p:cNvPr id="4102" name="Picture 6" descr="Không có mô tả.">
            <a:extLst>
              <a:ext uri="{FF2B5EF4-FFF2-40B4-BE49-F238E27FC236}">
                <a16:creationId xmlns:a16="http://schemas.microsoft.com/office/drawing/2014/main" id="{341366E9-6F05-BA17-FF0D-7A3CF2E4B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778" y="1822348"/>
            <a:ext cx="3017970" cy="275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5351E5-187B-BF7C-9F93-D7BC1CD8F63C}"/>
              </a:ext>
            </a:extLst>
          </p:cNvPr>
          <p:cNvSpPr txBox="1"/>
          <p:nvPr/>
        </p:nvSpPr>
        <p:spPr>
          <a:xfrm>
            <a:off x="11600873" y="6539345"/>
            <a:ext cx="45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0239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18DC-8A7E-EC7F-2545-59C7FF5D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70" y="2396861"/>
            <a:ext cx="3418659" cy="2064277"/>
          </a:xfrm>
        </p:spPr>
        <p:txBody>
          <a:bodyPr anchor="ctr"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 </a:t>
            </a:r>
            <a:endParaRPr lang="en-US" sz="5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165F77-5058-E35C-F566-C88A64ECAB0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4BD946DF-9DB2-BFCF-5D15-1145A5AA66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00379"/>
              </p:ext>
            </p:extLst>
          </p:nvPr>
        </p:nvGraphicFramePr>
        <p:xfrm>
          <a:off x="4648018" y="681037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CDB558-3BD5-FBF7-AB28-1F0FA18AAFD5}"/>
              </a:ext>
            </a:extLst>
          </p:cNvPr>
          <p:cNvSpPr txBox="1"/>
          <p:nvPr/>
        </p:nvSpPr>
        <p:spPr>
          <a:xfrm>
            <a:off x="11637818" y="6428509"/>
            <a:ext cx="41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83553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3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A7F1-EF5E-445A-36F8-FA4E198B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BA47D-66D3-D82A-192B-9792895B90B3}"/>
              </a:ext>
            </a:extLst>
          </p:cNvPr>
          <p:cNvSpPr txBox="1"/>
          <p:nvPr/>
        </p:nvSpPr>
        <p:spPr>
          <a:xfrm>
            <a:off x="729673" y="1290871"/>
            <a:ext cx="48710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Evaluate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performance of the trained model using appropriate metrics: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b="1" dirty="0">
                <a:solidFill>
                  <a:schemeClr val="bg1"/>
                </a:solidFill>
              </a:rPr>
              <a:t>Helps to ensure the model is not overfitting &amp;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generalize well to new data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31E42-E3CF-835A-5288-4E7D7F7092C7}"/>
              </a:ext>
            </a:extLst>
          </p:cNvPr>
          <p:cNvSpPr txBox="1"/>
          <p:nvPr/>
        </p:nvSpPr>
        <p:spPr>
          <a:xfrm>
            <a:off x="729675" y="2724329"/>
            <a:ext cx="6071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 Forest Regressor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+ C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alculate the Mean squared error and R Square to evaluate 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+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Mean squared error ~ 0.006 =&gt; Small value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+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 Square is roughly 0.99997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 near 1 )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=&gt; T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his model has quite low error and high accuracy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D0F460-03F9-56C6-D146-22280C0E1FD1}"/>
              </a:ext>
            </a:extLst>
          </p:cNvPr>
          <p:cNvSpPr txBox="1"/>
          <p:nvPr/>
        </p:nvSpPr>
        <p:spPr>
          <a:xfrm>
            <a:off x="729673" y="4585269"/>
            <a:ext cx="761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1"/>
                </a:solidFill>
              </a:rPr>
              <a:t>Linear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regression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  + A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lso compute the Mean squared error and R Square to evaluate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  +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Mean squared error is approximately 4.56 ( quite big )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  +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 Square is roughly 0.98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smaller than Random Forest Regressor )</a:t>
            </a:r>
          </a:p>
          <a:p>
            <a:r>
              <a:rPr lang="en-US" b="1" dirty="0">
                <a:solidFill>
                  <a:schemeClr val="bg1"/>
                </a:solidFill>
              </a:rPr>
              <a:t>=&gt; This model has quite high error &amp; the accuracy may be not quite high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5EACE-62F8-4BC9-7B63-A1DC5E494C85}"/>
              </a:ext>
            </a:extLst>
          </p:cNvPr>
          <p:cNvSpPr txBox="1"/>
          <p:nvPr/>
        </p:nvSpPr>
        <p:spPr>
          <a:xfrm>
            <a:off x="11591636" y="6502400"/>
            <a:ext cx="47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88112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152" name="Picture 8" descr="1K+ Data Visualization Pictures | Download Free Images on Unsplash">
            <a:extLst>
              <a:ext uri="{FF2B5EF4-FFF2-40B4-BE49-F238E27FC236}">
                <a16:creationId xmlns:a16="http://schemas.microsoft.com/office/drawing/2014/main" id="{1C0950A1-1B52-B9F8-42A4-4B798CBAA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6"/>
          <a:stretch/>
        </p:blipFill>
        <p:spPr bwMode="auto">
          <a:xfrm>
            <a:off x="20" y="10"/>
            <a:ext cx="994706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9" name="Freeform: Shape 6158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6161" name="Freeform: Shape 6160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6163" name="Freeform: Shape 616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45665-F6D8-F3FB-CFA8-4B1B1A11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Data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59690-0D3C-C787-0990-DC2B7EABF42A}"/>
              </a:ext>
            </a:extLst>
          </p:cNvPr>
          <p:cNvSpPr txBox="1"/>
          <p:nvPr/>
        </p:nvSpPr>
        <p:spPr>
          <a:xfrm>
            <a:off x="8046719" y="2722729"/>
            <a:ext cx="3633747" cy="2700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- 3 Types to visualize: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+ Random Forest Regressor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+ Radar Chart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+ Bar Chart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18B821-B047-F639-CA33-E37D2ECD03BC}"/>
              </a:ext>
            </a:extLst>
          </p:cNvPr>
          <p:cNvSpPr txBox="1"/>
          <p:nvPr/>
        </p:nvSpPr>
        <p:spPr>
          <a:xfrm>
            <a:off x="11600873" y="6502400"/>
            <a:ext cx="44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86877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F7B965-BEFE-F614-0887-9A770359A7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9" y="490537"/>
            <a:ext cx="11603431" cy="56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156F78-61D8-FFB1-09F2-76C28EB43848}"/>
              </a:ext>
            </a:extLst>
          </p:cNvPr>
          <p:cNvSpPr txBox="1"/>
          <p:nvPr/>
        </p:nvSpPr>
        <p:spPr>
          <a:xfrm>
            <a:off x="2786062" y="2598003"/>
            <a:ext cx="6619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Regressor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E8251-D98E-41AA-A661-F05ADC394251}"/>
              </a:ext>
            </a:extLst>
          </p:cNvPr>
          <p:cNvSpPr txBox="1"/>
          <p:nvPr/>
        </p:nvSpPr>
        <p:spPr>
          <a:xfrm>
            <a:off x="11697691" y="6557818"/>
            <a:ext cx="49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1463345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0F6CED-751A-D24E-2EE3-49B5FF31E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475" y="0"/>
            <a:ext cx="10287000" cy="6793302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443491-469A-6C19-B552-85A48FD3C627}"/>
              </a:ext>
            </a:extLst>
          </p:cNvPr>
          <p:cNvSpPr txBox="1"/>
          <p:nvPr/>
        </p:nvSpPr>
        <p:spPr>
          <a:xfrm>
            <a:off x="11665527" y="6502400"/>
            <a:ext cx="45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52226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03A8D1-F1F9-D983-FCDD-9D3B85F04C95}"/>
              </a:ext>
            </a:extLst>
          </p:cNvPr>
          <p:cNvSpPr txBox="1"/>
          <p:nvPr/>
        </p:nvSpPr>
        <p:spPr>
          <a:xfrm>
            <a:off x="4092102" y="3003021"/>
            <a:ext cx="4007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Radar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96022-DD61-3DF8-2E1E-E930CF6F1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648210"/>
            <a:ext cx="5943600" cy="2540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CA61A0-4198-4365-ED62-2774506F9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857885"/>
            <a:ext cx="5943600" cy="2459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1BD863-2878-CBB0-5471-19299E915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3669156"/>
            <a:ext cx="5943600" cy="2478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87DA3-E800-A5E7-5B8C-D8D66AE50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3669156"/>
            <a:ext cx="5943600" cy="24631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AF3B57-63C7-1C47-1FF8-3FDD8942A98E}"/>
              </a:ext>
            </a:extLst>
          </p:cNvPr>
          <p:cNvSpPr txBox="1"/>
          <p:nvPr/>
        </p:nvSpPr>
        <p:spPr>
          <a:xfrm>
            <a:off x="11730182" y="6410036"/>
            <a:ext cx="46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90701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D7448-6CF5-5F64-B105-4C066911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309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Experiments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87214-8551-BDEC-E6B6-B1CED8E29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406" y="3638363"/>
            <a:ext cx="6573187" cy="517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alculate the complexity or running time of model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C0E09-E9CF-5E7D-4D4F-77310B61A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135" y="1530725"/>
            <a:ext cx="7249537" cy="1057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3E91B7-6778-DAFF-5204-8502B255C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346" y="3699716"/>
            <a:ext cx="7173326" cy="990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A26585-D78E-F3C7-18DA-633CDB759F50}"/>
              </a:ext>
            </a:extLst>
          </p:cNvPr>
          <p:cNvSpPr txBox="1"/>
          <p:nvPr/>
        </p:nvSpPr>
        <p:spPr>
          <a:xfrm>
            <a:off x="4780613" y="2589934"/>
            <a:ext cx="263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Random Forest Regressor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DF5DD-32B5-A3B3-8AFB-FF1064704E05}"/>
              </a:ext>
            </a:extLst>
          </p:cNvPr>
          <p:cNvSpPr txBox="1"/>
          <p:nvPr/>
        </p:nvSpPr>
        <p:spPr>
          <a:xfrm>
            <a:off x="5065394" y="4690454"/>
            <a:ext cx="1977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Linear Regression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2C65F7-40C0-626D-0FE9-5DF858B483FF}"/>
              </a:ext>
            </a:extLst>
          </p:cNvPr>
          <p:cNvSpPr txBox="1"/>
          <p:nvPr/>
        </p:nvSpPr>
        <p:spPr>
          <a:xfrm>
            <a:off x="11490036" y="6400800"/>
            <a:ext cx="618837" cy="37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35714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844B-763E-929E-CE93-F87D1193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Prediction</a:t>
            </a:r>
            <a:endParaRPr lang="en-US" sz="6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5D524-A5D1-2CF7-2F76-6CEE52876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149" y="1893840"/>
            <a:ext cx="5614416" cy="3468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D09BBA-9DA0-4A14-510D-047C3EA07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9180" y="1893840"/>
            <a:ext cx="5614416" cy="3468461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528DD5-82FF-A40E-20A4-4D5DA2CE7D46}"/>
              </a:ext>
            </a:extLst>
          </p:cNvPr>
          <p:cNvSpPr txBox="1"/>
          <p:nvPr/>
        </p:nvSpPr>
        <p:spPr>
          <a:xfrm>
            <a:off x="2181998" y="5332100"/>
            <a:ext cx="271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Random Forest Regressor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DA22B3-4EE9-9BCF-BFA5-1AE2F4ADE15E}"/>
              </a:ext>
            </a:extLst>
          </p:cNvPr>
          <p:cNvSpPr txBox="1"/>
          <p:nvPr/>
        </p:nvSpPr>
        <p:spPr>
          <a:xfrm>
            <a:off x="8746836" y="5233664"/>
            <a:ext cx="192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Linear regression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CEDCF-05E7-0EE8-46B5-D4E288A739F0}"/>
              </a:ext>
            </a:extLst>
          </p:cNvPr>
          <p:cNvSpPr txBox="1"/>
          <p:nvPr/>
        </p:nvSpPr>
        <p:spPr>
          <a:xfrm>
            <a:off x="11526982" y="6493164"/>
            <a:ext cx="52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55615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6F01E-DA7A-DCE8-66BC-6B86702892E8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Result and 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E74AB-E9AB-89AE-D8EE-5A97955EA7BD}"/>
              </a:ext>
            </a:extLst>
          </p:cNvPr>
          <p:cNvSpPr txBox="1"/>
          <p:nvPr/>
        </p:nvSpPr>
        <p:spPr>
          <a:xfrm>
            <a:off x="11563927" y="6474691"/>
            <a:ext cx="48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418317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B9B6F-5F8D-700A-E91E-26C1686DF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0276"/>
            <a:ext cx="9144000" cy="1573212"/>
          </a:xfrm>
        </p:spPr>
        <p:txBody>
          <a:bodyPr>
            <a:noAutofit/>
          </a:bodyPr>
          <a:lstStyle/>
          <a:p>
            <a:br>
              <a:rPr lang="en-US" sz="4400" b="1" dirty="0">
                <a:solidFill>
                  <a:schemeClr val="bg1"/>
                </a:solidFill>
                <a:effectLst/>
                <a:latin typeface="Amasis MT Pro Black" panose="020B0604020202020204" pitchFamily="18" charset="0"/>
                <a:ea typeface="STHupo" panose="02010800040101010101" pitchFamily="2" charset="-122"/>
              </a:rPr>
            </a:br>
            <a:r>
              <a:rPr lang="en-US" sz="4400" b="1" dirty="0">
                <a:solidFill>
                  <a:schemeClr val="bg1"/>
                </a:solidFill>
                <a:effectLst/>
                <a:latin typeface="Amasis MT Pro Black" panose="020B0604020202020204" pitchFamily="18" charset="0"/>
                <a:ea typeface="STHupo" panose="02010800040101010101" pitchFamily="2" charset="-122"/>
              </a:rPr>
              <a:t>Total results prediction of EPL in season 2022-2023</a:t>
            </a:r>
            <a:endParaRPr lang="en-US" sz="13800" dirty="0">
              <a:solidFill>
                <a:schemeClr val="bg1"/>
              </a:solidFill>
              <a:latin typeface="Amasis MT Pro Black" panose="020B0604020202020204" pitchFamily="18" charset="0"/>
              <a:ea typeface="STHupo" panose="02010800040101010101" pitchFamily="2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1B5A3-2A19-6352-899B-6BA2C4E51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7651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4 – ICT</a:t>
            </a:r>
          </a:p>
          <a:p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Dr.Doan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Nhat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875FF-B1FB-C083-1011-E7C2193F3BA6}"/>
              </a:ext>
            </a:extLst>
          </p:cNvPr>
          <p:cNvSpPr txBox="1"/>
          <p:nvPr/>
        </p:nvSpPr>
        <p:spPr>
          <a:xfrm>
            <a:off x="11296650" y="6362700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063951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Results Wallpaper Stock Illustrations – 684 Results Wallpaper Stock  Illustrations, Vectors &amp; Clipart - Dreamstime">
            <a:extLst>
              <a:ext uri="{FF2B5EF4-FFF2-40B4-BE49-F238E27FC236}">
                <a16:creationId xmlns:a16="http://schemas.microsoft.com/office/drawing/2014/main" id="{502BB6FF-3348-14C4-1F53-720CECDD7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12" r="1" b="15854"/>
          <a:stretch/>
        </p:blipFill>
        <p:spPr bwMode="auto">
          <a:xfrm>
            <a:off x="626590" y="317578"/>
            <a:ext cx="10851111" cy="35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Straight Connector 1062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466990-54D3-72A4-538B-0ADDD7699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b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b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A375-AB4E-01AC-7DDD-4E0809239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674105" cy="2129599"/>
          </a:xfrm>
          <a:noFill/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 the results of our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the club first place: Manchester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US" sz="14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6 EPL includes the following teams: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Manchester City, </a:t>
            </a:r>
            <a:r>
              <a:rPr lang="en-US" sz="14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Liverpool, Chelsea, Tottenham,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Manchester United, </a:t>
            </a:r>
            <a:r>
              <a:rPr lang="en-US" sz="14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Arsenal.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7CDA4-59A5-F391-842A-A32BC03BBFD1}"/>
              </a:ext>
            </a:extLst>
          </p:cNvPr>
          <p:cNvSpPr txBox="1"/>
          <p:nvPr/>
        </p:nvSpPr>
        <p:spPr>
          <a:xfrm>
            <a:off x="11573164" y="6382327"/>
            <a:ext cx="44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55808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scussion, Group Meeting HD wallpaper | Pxfuel">
            <a:extLst>
              <a:ext uri="{FF2B5EF4-FFF2-40B4-BE49-F238E27FC236}">
                <a16:creationId xmlns:a16="http://schemas.microsoft.com/office/drawing/2014/main" id="{CED6FC57-E034-E707-564A-CE82BFEF6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0" b="11218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FB33D9-A9AB-859B-A271-AA41C170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3700"/>
            <a:ext cx="3398643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FBB3-4B70-7AEB-9FAE-46F22338A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25" y="1825625"/>
            <a:ext cx="3398643" cy="4351338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difficult to get the right direction for the project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problem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simple to handle Model Performance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Interpretation’s problem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“Prediction” problem</a:t>
            </a:r>
          </a:p>
          <a:p>
            <a:pPr marL="342900" indent="-342900">
              <a:buFont typeface="+mj-lt"/>
              <a:buAutoNum type="arabicParenR"/>
            </a:pP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+mj-lt"/>
              <a:buNone/>
            </a:pPr>
            <a:r>
              <a:rPr 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Challenging but also rewarding </a:t>
            </a:r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2E91E-6C8A-33EC-A666-80CD68D508E2}"/>
              </a:ext>
            </a:extLst>
          </p:cNvPr>
          <p:cNvSpPr txBox="1"/>
          <p:nvPr/>
        </p:nvSpPr>
        <p:spPr>
          <a:xfrm>
            <a:off x="0" y="6464300"/>
            <a:ext cx="58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202508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EB95-68C5-40F1-6BF1-B4BF07477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774" y="365125"/>
            <a:ext cx="4772025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A7E93-8531-C3AE-B335-D86A5883B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474" y="1825625"/>
            <a:ext cx="412432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Improvement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Integration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Predictions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 and Dashboards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Multi-Season Analysis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Deployment</a:t>
            </a:r>
          </a:p>
        </p:txBody>
      </p:sp>
      <p:pic>
        <p:nvPicPr>
          <p:cNvPr id="5" name="Picture 4" descr="Colourful pins linked with threads">
            <a:extLst>
              <a:ext uri="{FF2B5EF4-FFF2-40B4-BE49-F238E27FC236}">
                <a16:creationId xmlns:a16="http://schemas.microsoft.com/office/drawing/2014/main" id="{6D11BE1D-1C15-2E2F-0152-92BC8AAF3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62" r="17327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01247-1A27-A1BA-F4F9-57F9F708E24D}"/>
              </a:ext>
            </a:extLst>
          </p:cNvPr>
          <p:cNvSpPr txBox="1"/>
          <p:nvPr/>
        </p:nvSpPr>
        <p:spPr>
          <a:xfrm>
            <a:off x="11674764" y="6488668"/>
            <a:ext cx="51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3275685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53F9F-2D16-D030-F268-F3C6C3328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75" y="457200"/>
            <a:ext cx="6191250" cy="4367213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our ML model is accurate &amp; effective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significant impact on strategic decision-making of coaches, managers: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+ Tactical planning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+ Transfer strategies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+ Squad selection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+ Fan engagement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30AF6A-FC15-74B1-50A9-D0A924CFF931}"/>
              </a:ext>
            </a:extLst>
          </p:cNvPr>
          <p:cNvSpPr txBox="1"/>
          <p:nvPr/>
        </p:nvSpPr>
        <p:spPr>
          <a:xfrm>
            <a:off x="11591636" y="6511636"/>
            <a:ext cx="46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87672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64AC4-A7F7-1334-1EBF-FD8355B1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References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38EBF-B6DB-0E5A-147D-ECD02D5AF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 CHARTS. Retrieved 10/3/2023, from 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1400" u="sng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https://python-charts.com/ranking/radar-chart-plotly/?fbclid=IwAR2hwAfEdeCjuLCJX707nHZ0Rdo2O9Q8YWkq_3-L29GbltZ-LXdr2R-Wklk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    Understat. Retrieved 10/3/2023, from 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1400" u="sng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https://understat.com/league/EPL?fbclid=IwAR1AEgrV9UD-3QPz3ANAuiiGcgKcPyRZVrLPfOTminDMTRr8Y6TTPvuiyjM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sz="14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    </a:t>
            </a: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WhoScored.com. Retrieved 11/03/2023, from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US" sz="1400" u="sng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https://1xbet.whoscored.com/Regions/252/Tournaments/2/Seasons/9075/Stages/20934/Show/England-Premier-League-2022-2023?fbclid=IwAR3wvb6ALshciV3AKjKqhUoQ0AjUEsc-Sjh7iDbl2VhsKP05nFdDyjTPUtc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    IBM. Retrieved 12/03/2023, from 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spcAft>
                <a:spcPts val="1000"/>
              </a:spcAft>
            </a:pPr>
            <a:r>
              <a:rPr lang="en-US" sz="1400" u="sng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https://www.ibm.com/topics/random-forest?fbclid=IwAR2mISC2wvZJJvaFZ2czOu20d9cQxVDd2XIi-MXj4TkZTC-7WcdTEwvtQKk#:~:text=Random%20forest%20is%20a%20commonly,both%20classification%20and%20regression%20problems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   Java T point. Retrieved 12/03/2023, from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spcAft>
                <a:spcPts val="1000"/>
              </a:spcAft>
            </a:pPr>
            <a:r>
              <a:rPr lang="en-US" sz="1400" u="sng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https://www.javatpoint.com/multiple-linear-regression-in-machine-learning?fbclid=IwAR1jDOSnH-_2XzYWa7rL4KAKsB-kXVqUoe0kbnIQIhvQQg_Ss5VrYnac6xI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1BD4F6-31A4-2731-3CBD-E9DC9996AEB3}"/>
              </a:ext>
            </a:extLst>
          </p:cNvPr>
          <p:cNvSpPr txBox="1"/>
          <p:nvPr/>
        </p:nvSpPr>
        <p:spPr>
          <a:xfrm>
            <a:off x="11674764" y="6493164"/>
            <a:ext cx="51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2057025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BA27A7-23DC-D354-47DF-69492D4C739D}"/>
              </a:ext>
            </a:extLst>
          </p:cNvPr>
          <p:cNvSpPr txBox="1"/>
          <p:nvPr/>
        </p:nvSpPr>
        <p:spPr>
          <a:xfrm>
            <a:off x="0" y="6488668"/>
            <a:ext cx="55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08409798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3A228D-9356-EF82-25B2-22210E8BB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59" y="247393"/>
            <a:ext cx="4784796" cy="133084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8718358-139C-E65F-1F7B-79F94C59A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7275" cy="47849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BI11-110 Phung Gia Huy</a:t>
            </a:r>
          </a:p>
          <a:p>
            <a:endParaRPr lang="en-US" dirty="0"/>
          </a:p>
          <a:p>
            <a:r>
              <a:rPr lang="en-US" dirty="0"/>
              <a:t>BI11-195 Nguyen </a:t>
            </a:r>
            <a:r>
              <a:rPr lang="en-US" dirty="0" err="1"/>
              <a:t>Hoai</a:t>
            </a:r>
            <a:r>
              <a:rPr lang="en-US" dirty="0"/>
              <a:t> Nam</a:t>
            </a:r>
          </a:p>
          <a:p>
            <a:endParaRPr lang="en-US" dirty="0"/>
          </a:p>
          <a:p>
            <a:r>
              <a:rPr lang="en-US" dirty="0"/>
              <a:t>BI11-198 Hoang Duc Nghia</a:t>
            </a:r>
          </a:p>
          <a:p>
            <a:endParaRPr lang="en-US" dirty="0"/>
          </a:p>
          <a:p>
            <a:r>
              <a:rPr lang="en-US" dirty="0"/>
              <a:t>BI11-236 Bui Hong Son</a:t>
            </a:r>
          </a:p>
          <a:p>
            <a:endParaRPr lang="en-US" dirty="0"/>
          </a:p>
          <a:p>
            <a:r>
              <a:rPr lang="en-US" dirty="0"/>
              <a:t>BI11-273 Nguyen Dang Trung</a:t>
            </a:r>
          </a:p>
          <a:p>
            <a:endParaRPr lang="en-US" dirty="0"/>
          </a:p>
          <a:p>
            <a:r>
              <a:rPr lang="en-US" dirty="0"/>
              <a:t>BI11-286 Nguyen Xuan Vinh</a:t>
            </a:r>
          </a:p>
        </p:txBody>
      </p:sp>
      <p:sp>
        <p:nvSpPr>
          <p:cNvPr id="15" name="AutoShape 2" descr="452,411 Participation Images, Stock Photos &amp; Vectors | Shutterstock">
            <a:extLst>
              <a:ext uri="{FF2B5EF4-FFF2-40B4-BE49-F238E27FC236}">
                <a16:creationId xmlns:a16="http://schemas.microsoft.com/office/drawing/2014/main" id="{D09F29A9-A63E-55EC-FEBE-F47C0E8DA8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72225" y="3362325"/>
            <a:ext cx="2991394" cy="299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5EA9D43-27E2-CE33-C640-B804650E5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994" y="2176297"/>
            <a:ext cx="4715533" cy="23720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166B53-150B-DC07-9D44-1A931A5E6101}"/>
              </a:ext>
            </a:extLst>
          </p:cNvPr>
          <p:cNvSpPr txBox="1"/>
          <p:nvPr/>
        </p:nvSpPr>
        <p:spPr>
          <a:xfrm>
            <a:off x="11619345" y="6446982"/>
            <a:ext cx="42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105287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A2ED6-E2D8-D641-8ABD-B1F7D699673C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Contents</a:t>
            </a:r>
            <a:endParaRPr lang="en-US" sz="4000" kern="1200" dirty="0">
              <a:solidFill>
                <a:srgbClr val="FFFF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780DFEC7-B9AC-2B8D-5350-4305AE2B62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838588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9CE722A-6780-E83C-9DC6-A9E5F98F820A}"/>
              </a:ext>
            </a:extLst>
          </p:cNvPr>
          <p:cNvSpPr txBox="1"/>
          <p:nvPr/>
        </p:nvSpPr>
        <p:spPr>
          <a:xfrm>
            <a:off x="11684000" y="6520873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81872041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4" name="Rectangle 310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Premier League Wallpapers - Top Free Premier League Backgrounds -  WallpaperAccess">
            <a:extLst>
              <a:ext uri="{FF2B5EF4-FFF2-40B4-BE49-F238E27FC236}">
                <a16:creationId xmlns:a16="http://schemas.microsoft.com/office/drawing/2014/main" id="{E20F6CEE-8EAB-3D69-A8DE-A69BBD935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6" name="Rectangle 310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285BBD-FB4C-F1D5-B550-3DA8E4690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90F91-9963-4EBD-A902-CE1AE47F8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03566"/>
            <a:ext cx="3822189" cy="3773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- English Premier League (EPL) </a:t>
            </a:r>
          </a:p>
          <a:p>
            <a:pPr marL="0" indent="0">
              <a:buNone/>
            </a:pPr>
            <a:r>
              <a:rPr lang="en-US" sz="1700" dirty="0"/>
              <a:t>+ The most popular football leagues in the world</a:t>
            </a:r>
          </a:p>
          <a:p>
            <a:pPr marL="0" indent="0">
              <a:buNone/>
            </a:pPr>
            <a:r>
              <a:rPr lang="en-US" sz="1700" dirty="0"/>
              <a:t>+ Attracting million of fans and bettors every season</a:t>
            </a:r>
          </a:p>
          <a:p>
            <a:pPr>
              <a:buFontTx/>
              <a:buChar char="-"/>
            </a:pPr>
            <a:r>
              <a:rPr lang="en-US" sz="1700" dirty="0"/>
              <a:t>This project use historical EPL data</a:t>
            </a:r>
          </a:p>
          <a:p>
            <a:pPr marL="0" indent="0">
              <a:buNone/>
            </a:pPr>
            <a:r>
              <a:rPr lang="en-US" sz="1700" dirty="0"/>
              <a:t>(seasons 2020-2021 &amp; 2021-2022)</a:t>
            </a:r>
          </a:p>
          <a:p>
            <a:pPr marL="0" indent="0">
              <a:buNone/>
            </a:pPr>
            <a:r>
              <a:rPr lang="en-US" sz="1700" dirty="0"/>
              <a:t>+ Analyze historical EPL data and train model </a:t>
            </a:r>
          </a:p>
          <a:p>
            <a:pPr marL="0" indent="0">
              <a:buNone/>
            </a:pPr>
            <a:r>
              <a:rPr lang="en-US" sz="1700" dirty="0"/>
              <a:t>+ Machine learning algorithms =&gt; predictive model =&gt; predict result </a:t>
            </a:r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891C26-A118-4706-D194-3215D420066A}"/>
              </a:ext>
            </a:extLst>
          </p:cNvPr>
          <p:cNvSpPr txBox="1"/>
          <p:nvPr/>
        </p:nvSpPr>
        <p:spPr>
          <a:xfrm>
            <a:off x="11674764" y="6527862"/>
            <a:ext cx="42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5675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9B42E-073C-24F7-6FE8-89FEB454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9DF86E-3746-8ADE-12EC-AEF4F922D2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8381447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08C0D60-2990-DE54-3D6A-21D57399356E}"/>
              </a:ext>
            </a:extLst>
          </p:cNvPr>
          <p:cNvSpPr txBox="1"/>
          <p:nvPr/>
        </p:nvSpPr>
        <p:spPr>
          <a:xfrm>
            <a:off x="11610109" y="6446982"/>
            <a:ext cx="43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0843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EBC1-062C-1871-3DC8-ADFED2138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implementation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F3C512-4B60-2E9E-9DD8-672BDF4434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2338730"/>
              </p:ext>
            </p:extLst>
          </p:nvPr>
        </p:nvGraphicFramePr>
        <p:xfrm>
          <a:off x="838200" y="2103119"/>
          <a:ext cx="105156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3470101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311739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Collecting Dataset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Preprocessing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 Selection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Selection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Evaluation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Visualization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8621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488A3B-49A0-B42A-237D-6D24F7881D0B}"/>
              </a:ext>
            </a:extLst>
          </p:cNvPr>
          <p:cNvSpPr txBox="1"/>
          <p:nvPr/>
        </p:nvSpPr>
        <p:spPr>
          <a:xfrm>
            <a:off x="11656291" y="6493164"/>
            <a:ext cx="39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97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3613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wo referees near the goal signalling touchdown to large stadium">
            <a:extLst>
              <a:ext uri="{FF2B5EF4-FFF2-40B4-BE49-F238E27FC236}">
                <a16:creationId xmlns:a16="http://schemas.microsoft.com/office/drawing/2014/main" id="{73ADBBC4-FD2E-E3CD-2510-688E810EF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1" r="249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AB02EA-217B-D5DA-B18B-03FEB624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777237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Collecting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22C38-4435-7F53-B50D-F237F54F6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144" cy="31691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Collect statistics on all matches, all clubs, all players in two seasons 2020-2021 &amp; 2021-2022.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Then, we divide all data we collect into three .csv files</a:t>
            </a:r>
          </a:p>
          <a:p>
            <a:pPr marL="0" indent="0">
              <a:buNone/>
            </a:pPr>
            <a:r>
              <a:rPr lang="en-US" sz="1700" dirty="0"/>
              <a:t>    + Statistics about all clubs</a:t>
            </a:r>
          </a:p>
          <a:p>
            <a:pPr marL="0" indent="0">
              <a:buNone/>
            </a:pPr>
            <a:r>
              <a:rPr lang="en-US" sz="1700" dirty="0"/>
              <a:t>    + Statistics about all players</a:t>
            </a:r>
          </a:p>
          <a:p>
            <a:pPr marL="0" indent="0">
              <a:buNone/>
            </a:pPr>
            <a:r>
              <a:rPr lang="en-US" sz="1700" dirty="0"/>
              <a:t>    + Statistics about all matches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FC133-B446-64F4-C14B-0A8670CE15FC}"/>
              </a:ext>
            </a:extLst>
          </p:cNvPr>
          <p:cNvSpPr txBox="1"/>
          <p:nvPr/>
        </p:nvSpPr>
        <p:spPr>
          <a:xfrm>
            <a:off x="152342" y="6488668"/>
            <a:ext cx="5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85310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B72F-69D7-093E-4998-7AAC9D3BF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" y="191347"/>
            <a:ext cx="4143196" cy="137726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Data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32786-C742-0198-FF56-600D3F79B7C5}"/>
              </a:ext>
            </a:extLst>
          </p:cNvPr>
          <p:cNvSpPr txBox="1"/>
          <p:nvPr/>
        </p:nvSpPr>
        <p:spPr>
          <a:xfrm>
            <a:off x="1367240" y="3702911"/>
            <a:ext cx="2159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missing values if any data is empty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EA845-EDCC-374C-EFCD-70D49C347E6B}"/>
              </a:ext>
            </a:extLst>
          </p:cNvPr>
          <p:cNvSpPr txBox="1"/>
          <p:nvPr/>
        </p:nvSpPr>
        <p:spPr>
          <a:xfrm>
            <a:off x="630847" y="2110813"/>
            <a:ext cx="400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heck the data carefully and try to merge all datasets into one dataset to transform the data to suitable format for analysis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823DADA-235C-D663-7DC7-224120EED8F5}"/>
              </a:ext>
            </a:extLst>
          </p:cNvPr>
          <p:cNvSpPr/>
          <p:nvPr/>
        </p:nvSpPr>
        <p:spPr>
          <a:xfrm rot="5400000">
            <a:off x="2162917" y="3209039"/>
            <a:ext cx="568373" cy="374469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7F624F-67E1-1C7C-CC50-26FC9712E5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21" y="363029"/>
            <a:ext cx="6759843" cy="38878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11A165-B346-7957-9B82-5DFFC0E79865}"/>
              </a:ext>
            </a:extLst>
          </p:cNvPr>
          <p:cNvSpPr txBox="1"/>
          <p:nvPr/>
        </p:nvSpPr>
        <p:spPr>
          <a:xfrm>
            <a:off x="5859774" y="4250862"/>
            <a:ext cx="5320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 features corresponding to 38 columns in the overall dataset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48C9D37-DBFD-72F4-54FF-0E37535962C9}"/>
              </a:ext>
            </a:extLst>
          </p:cNvPr>
          <p:cNvSpPr/>
          <p:nvPr/>
        </p:nvSpPr>
        <p:spPr>
          <a:xfrm rot="5400000">
            <a:off x="8319423" y="4603000"/>
            <a:ext cx="401636" cy="37446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EDA3CC-9EBC-6291-D6E1-E0FD2C86AD56}"/>
              </a:ext>
            </a:extLst>
          </p:cNvPr>
          <p:cNvSpPr txBox="1"/>
          <p:nvPr/>
        </p:nvSpPr>
        <p:spPr>
          <a:xfrm>
            <a:off x="5859774" y="4992761"/>
            <a:ext cx="5320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positive correlation depends on 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meaning both     variables move in the same direction</a:t>
            </a:r>
            <a:endParaRPr lang="en-US" dirty="0"/>
          </a:p>
        </p:txBody>
      </p:sp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139DF34A-FA91-A1D0-ACB6-EBB20044E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37" y="4570243"/>
            <a:ext cx="3687529" cy="21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2AD4A5-991E-EC3B-FCB3-A12A798263CE}"/>
              </a:ext>
            </a:extLst>
          </p:cNvPr>
          <p:cNvSpPr txBox="1"/>
          <p:nvPr/>
        </p:nvSpPr>
        <p:spPr>
          <a:xfrm>
            <a:off x="11637818" y="6428509"/>
            <a:ext cx="36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96257510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3" grpId="0"/>
      <p:bldP spid="10" grpId="0" animBg="1"/>
      <p:bldP spid="16" grpId="0" animBg="1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907</Words>
  <Application>Microsoft Office PowerPoint</Application>
  <PresentationFormat>Widescreen</PresentationFormat>
  <Paragraphs>192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Meiryo</vt:lpstr>
      <vt:lpstr>Amasis MT Pro Black</vt:lpstr>
      <vt:lpstr>Arial</vt:lpstr>
      <vt:lpstr>Calibri</vt:lpstr>
      <vt:lpstr>Calibri Light</vt:lpstr>
      <vt:lpstr>Helvetica Neue</vt:lpstr>
      <vt:lpstr>Symbol</vt:lpstr>
      <vt:lpstr>Times New Roman</vt:lpstr>
      <vt:lpstr>Office Theme</vt:lpstr>
      <vt:lpstr>Problem</vt:lpstr>
      <vt:lpstr> Total results prediction of EPL in season 2022-2023</vt:lpstr>
      <vt:lpstr>Members</vt:lpstr>
      <vt:lpstr>PowerPoint Presentation</vt:lpstr>
      <vt:lpstr>Introduction </vt:lpstr>
      <vt:lpstr>Motivation</vt:lpstr>
      <vt:lpstr>Project implementation</vt:lpstr>
      <vt:lpstr>Collecting Data</vt:lpstr>
      <vt:lpstr>Preprocessing Data</vt:lpstr>
      <vt:lpstr>Feature Selection </vt:lpstr>
      <vt:lpstr>Model Selection </vt:lpstr>
      <vt:lpstr>Model Evaluation</vt:lpstr>
      <vt:lpstr>Data Visualization</vt:lpstr>
      <vt:lpstr>PowerPoint Presentation</vt:lpstr>
      <vt:lpstr>PowerPoint Presentation</vt:lpstr>
      <vt:lpstr>PowerPoint Presentation</vt:lpstr>
      <vt:lpstr>Experiments</vt:lpstr>
      <vt:lpstr>Prediction</vt:lpstr>
      <vt:lpstr>PowerPoint Presentation</vt:lpstr>
      <vt:lpstr> Results </vt:lpstr>
      <vt:lpstr>Discussion </vt:lpstr>
      <vt:lpstr>Future work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Total results prediction of EPL in season 2022-2023</dc:title>
  <dc:creator>Nam</dc:creator>
  <cp:lastModifiedBy>Nam</cp:lastModifiedBy>
  <cp:revision>14</cp:revision>
  <dcterms:created xsi:type="dcterms:W3CDTF">2023-03-18T03:09:25Z</dcterms:created>
  <dcterms:modified xsi:type="dcterms:W3CDTF">2023-03-22T14:52:49Z</dcterms:modified>
</cp:coreProperties>
</file>